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Override PartName="/ppt/media/image4.jpeg" ContentType="image/jpeg"/>
  <Override PartName="/ppt/media/image5.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ítulo y subtítulo">
    <p:bg>
      <p:bgPr>
        <a:solidFill>
          <a:srgbClr val="FFF49E"/>
        </a:solidFill>
      </p:bgPr>
    </p:bg>
    <p:spTree>
      <p:nvGrpSpPr>
        <p:cNvPr id="1" name=""/>
        <p:cNvGrpSpPr/>
        <p:nvPr/>
      </p:nvGrpSpPr>
      <p:grpSpPr>
        <a:xfrm>
          <a:off x="0" y="0"/>
          <a:ext cx="0" cy="0"/>
          <a:chOff x="0" y="0"/>
          <a:chExt cx="0" cy="0"/>
        </a:xfrm>
      </p:grpSpPr>
      <p:sp>
        <p:nvSpPr>
          <p:cNvPr id="11" name="Shape 11"/>
          <p:cNvSpPr/>
          <p:nvPr>
            <p:ph type="title"/>
          </p:nvPr>
        </p:nvSpPr>
        <p:spPr>
          <a:xfrm>
            <a:off x="1270000" y="3559472"/>
            <a:ext cx="10464800" cy="1380828"/>
          </a:xfrm>
          <a:prstGeom prst="rect">
            <a:avLst/>
          </a:prstGeom>
        </p:spPr>
        <p:txBody>
          <a:bodyPr anchor="b"/>
          <a:lstStyle>
            <a:lvl1pPr>
              <a:defRPr b="1">
                <a:solidFill>
                  <a:schemeClr val="accent5">
                    <a:hueOff val="-176146"/>
                    <a:satOff val="3665"/>
                    <a:lumOff val="-13986"/>
                  </a:schemeClr>
                </a:solidFill>
                <a:latin typeface="Helvetica"/>
                <a:ea typeface="Helvetica"/>
                <a:cs typeface="Helvetica"/>
                <a:sym typeface="Helvetica"/>
              </a:defRPr>
            </a:lvl1pPr>
          </a:lstStyle>
          <a:p>
            <a:pPr/>
            <a:r>
              <a:t>Texto del título</a:t>
            </a:r>
          </a:p>
        </p:txBody>
      </p:sp>
      <p:sp>
        <p:nvSpPr>
          <p:cNvPr id="12" name="Shape 12"/>
          <p:cNvSpPr/>
          <p:nvPr>
            <p:ph type="body" sz="quarter" idx="1"/>
          </p:nvPr>
        </p:nvSpPr>
        <p:spPr>
          <a:xfrm>
            <a:off x="1270000" y="5029200"/>
            <a:ext cx="10464800" cy="1130300"/>
          </a:xfrm>
          <a:prstGeom prst="rect">
            <a:avLst/>
          </a:prstGeom>
        </p:spPr>
        <p:txBody>
          <a:bodyPr anchor="t"/>
          <a:lstStyle>
            <a:lvl1pPr marL="0" indent="0" algn="just">
              <a:spcBef>
                <a:spcPts val="0"/>
              </a:spcBef>
              <a:buSzTx/>
              <a:buNone/>
              <a:defRPr b="1" sz="3200">
                <a:solidFill>
                  <a:schemeClr val="accent5">
                    <a:hueOff val="-176146"/>
                    <a:satOff val="3665"/>
                    <a:lumOff val="-13986"/>
                  </a:schemeClr>
                </a:solidFill>
                <a:latin typeface="Helvetica"/>
                <a:ea typeface="Helvetica"/>
                <a:cs typeface="Helvetica"/>
                <a:sym typeface="Helvetica"/>
              </a:defRPr>
            </a:lvl1pPr>
            <a:lvl2pPr marL="0" indent="228600" algn="just">
              <a:spcBef>
                <a:spcPts val="0"/>
              </a:spcBef>
              <a:buSzTx/>
              <a:buNone/>
              <a:defRPr b="1" sz="3200">
                <a:solidFill>
                  <a:schemeClr val="accent5">
                    <a:hueOff val="-176146"/>
                    <a:satOff val="3665"/>
                    <a:lumOff val="-13986"/>
                  </a:schemeClr>
                </a:solidFill>
                <a:latin typeface="Helvetica"/>
                <a:ea typeface="Helvetica"/>
                <a:cs typeface="Helvetica"/>
                <a:sym typeface="Helvetica"/>
              </a:defRPr>
            </a:lvl2pPr>
            <a:lvl3pPr marL="0" indent="457200" algn="just">
              <a:spcBef>
                <a:spcPts val="0"/>
              </a:spcBef>
              <a:buSzTx/>
              <a:buNone/>
              <a:defRPr b="1" sz="3200">
                <a:solidFill>
                  <a:schemeClr val="accent5">
                    <a:hueOff val="-176146"/>
                    <a:satOff val="3665"/>
                    <a:lumOff val="-13986"/>
                  </a:schemeClr>
                </a:solidFill>
                <a:latin typeface="Helvetica"/>
                <a:ea typeface="Helvetica"/>
                <a:cs typeface="Helvetica"/>
                <a:sym typeface="Helvetica"/>
              </a:defRPr>
            </a:lvl3pPr>
            <a:lvl4pPr marL="0" indent="685800" algn="just">
              <a:spcBef>
                <a:spcPts val="0"/>
              </a:spcBef>
              <a:buSzTx/>
              <a:buNone/>
              <a:defRPr b="1" sz="3200">
                <a:solidFill>
                  <a:schemeClr val="accent5">
                    <a:hueOff val="-176146"/>
                    <a:satOff val="3665"/>
                    <a:lumOff val="-13986"/>
                  </a:schemeClr>
                </a:solidFill>
                <a:latin typeface="Helvetica"/>
                <a:ea typeface="Helvetica"/>
                <a:cs typeface="Helvetica"/>
                <a:sym typeface="Helvetica"/>
              </a:defRPr>
            </a:lvl4pPr>
            <a:lvl5pPr marL="0" indent="914400" algn="just">
              <a:spcBef>
                <a:spcPts val="0"/>
              </a:spcBef>
              <a:buSzTx/>
              <a:buNone/>
              <a:defRPr b="1" sz="3200">
                <a:solidFill>
                  <a:schemeClr val="accent5">
                    <a:hueOff val="-176146"/>
                    <a:satOff val="3665"/>
                    <a:lumOff val="-13986"/>
                  </a:schemeClr>
                </a:solidFill>
                <a:latin typeface="Helvetica"/>
                <a:ea typeface="Helvetica"/>
                <a:cs typeface="Helvetica"/>
                <a:sym typeface="Helvetica"/>
              </a:defRPr>
            </a:lvl5pPr>
          </a:lstStyle>
          <a:p>
            <a:pPr/>
            <a:r>
              <a:t>Nivel de texto 1</a:t>
            </a:r>
          </a:p>
          <a:p>
            <a:pPr lvl="1"/>
            <a:r>
              <a:t>Nivel de texto 2</a:t>
            </a:r>
          </a:p>
          <a:p>
            <a:pPr lvl="2"/>
            <a:r>
              <a:t>Nivel de texto 3</a:t>
            </a:r>
          </a:p>
          <a:p>
            <a:pPr lvl="3"/>
            <a:r>
              <a:t>Nivel de texto 4</a:t>
            </a:r>
          </a:p>
          <a:p>
            <a:pPr lvl="4"/>
            <a:r>
              <a:t>Nivel de texto 5</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Cita">
    <p:spTree>
      <p:nvGrpSpPr>
        <p:cNvPr id="1" name=""/>
        <p:cNvGrpSpPr/>
        <p:nvPr/>
      </p:nvGrpSpPr>
      <p:grpSpPr>
        <a:xfrm>
          <a:off x="0" y="0"/>
          <a:ext cx="0" cy="0"/>
          <a:chOff x="0" y="0"/>
          <a:chExt cx="0" cy="0"/>
        </a:xfrm>
      </p:grpSpPr>
      <p:sp>
        <p:nvSpPr>
          <p:cNvPr id="93" name="Shape 93"/>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vl1pPr>
          </a:lstStyle>
          <a:p>
            <a:pPr/>
            <a:r>
              <a:t>– Juan López</a:t>
            </a:r>
          </a:p>
        </p:txBody>
      </p:sp>
      <p:sp>
        <p:nvSpPr>
          <p:cNvPr id="94" name="Shape 94"/>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pPr/>
            <a:r>
              <a:t>“Escribir una cita aquí” </a:t>
            </a: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Foto">
    <p:spTree>
      <p:nvGrpSpPr>
        <p:cNvPr id="1" name=""/>
        <p:cNvGrpSpPr/>
        <p:nvPr/>
      </p:nvGrpSpPr>
      <p:grpSpPr>
        <a:xfrm>
          <a:off x="0" y="0"/>
          <a:ext cx="0" cy="0"/>
          <a:chOff x="0" y="0"/>
          <a:chExt cx="0" cy="0"/>
        </a:xfrm>
      </p:grpSpPr>
      <p:sp>
        <p:nvSpPr>
          <p:cNvPr id="102" name="Shape 102"/>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En blanco">
    <p:spTree>
      <p:nvGrpSpPr>
        <p:cNvPr id="1" name=""/>
        <p:cNvGrpSpPr/>
        <p:nvPr/>
      </p:nvGrpSpPr>
      <p:grpSpPr>
        <a:xfrm>
          <a:off x="0" y="0"/>
          <a:ext cx="0" cy="0"/>
          <a:chOff x="0" y="0"/>
          <a:chExt cx="0" cy="0"/>
        </a:xfrm>
      </p:grpSpPr>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Foto (horizontal)">
    <p:spTree>
      <p:nvGrpSpPr>
        <p:cNvPr id="1" name=""/>
        <p:cNvGrpSpPr/>
        <p:nvPr/>
      </p:nvGrpSpPr>
      <p:grpSpPr>
        <a:xfrm>
          <a:off x="0" y="0"/>
          <a:ext cx="0" cy="0"/>
          <a:chOff x="0" y="0"/>
          <a:chExt cx="0" cy="0"/>
        </a:xfrm>
      </p:grpSpPr>
      <p:sp>
        <p:nvSpPr>
          <p:cNvPr id="20" name="Shape 20"/>
          <p:cNvSpPr/>
          <p:nvPr>
            <p:ph type="pic" idx="13"/>
          </p:nvPr>
        </p:nvSpPr>
        <p:spPr>
          <a:xfrm>
            <a:off x="1606550" y="635000"/>
            <a:ext cx="9779000" cy="5918200"/>
          </a:xfrm>
          <a:prstGeom prst="rect">
            <a:avLst/>
          </a:prstGeom>
        </p:spPr>
        <p:txBody>
          <a:bodyPr lIns="91439" tIns="45719" rIns="91439" bIns="45719" anchor="t">
            <a:noAutofit/>
          </a:bodyPr>
          <a:lstStyle/>
          <a:p>
            <a:pPr/>
          </a:p>
        </p:txBody>
      </p:sp>
      <p:sp>
        <p:nvSpPr>
          <p:cNvPr id="21" name="Shape 21"/>
          <p:cNvSpPr/>
          <p:nvPr>
            <p:ph type="title"/>
          </p:nvPr>
        </p:nvSpPr>
        <p:spPr>
          <a:xfrm>
            <a:off x="1270000" y="6718300"/>
            <a:ext cx="10464800" cy="1422400"/>
          </a:xfrm>
          <a:prstGeom prst="rect">
            <a:avLst/>
          </a:prstGeom>
        </p:spPr>
        <p:txBody>
          <a:bodyPr anchor="b"/>
          <a:lstStyle/>
          <a:p>
            <a:pPr/>
            <a:r>
              <a:t>Texto del título</a:t>
            </a:r>
          </a:p>
        </p:txBody>
      </p:sp>
      <p:sp>
        <p:nvSpPr>
          <p:cNvPr id="22" name="Shape 22"/>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Nivel de texto 1</a:t>
            </a:r>
          </a:p>
          <a:p>
            <a:pPr lvl="1"/>
            <a:r>
              <a:t>Nivel de texto 2</a:t>
            </a:r>
          </a:p>
          <a:p>
            <a:pPr lvl="2"/>
            <a:r>
              <a:t>Nivel de texto 3</a:t>
            </a:r>
          </a:p>
          <a:p>
            <a:pPr lvl="3"/>
            <a:r>
              <a:t>Nivel de texto 4</a:t>
            </a:r>
          </a:p>
          <a:p>
            <a:pPr lvl="4"/>
            <a:r>
              <a:t>Nivel de texto 5</a:t>
            </a:r>
          </a:p>
        </p:txBody>
      </p:sp>
      <p:sp>
        <p:nvSpPr>
          <p:cNvPr id="23" name="Shape 23"/>
          <p:cNvSpPr/>
          <p:nvPr>
            <p:ph type="sldNum" sz="quarter" idx="2"/>
          </p:nvPr>
        </p:nvSpPr>
        <p:spPr>
          <a:xfrm>
            <a:off x="6311798" y="9245600"/>
            <a:ext cx="368504" cy="3810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ítulo (centro)">
    <p:spTree>
      <p:nvGrpSpPr>
        <p:cNvPr id="1" name=""/>
        <p:cNvGrpSpPr/>
        <p:nvPr/>
      </p:nvGrpSpPr>
      <p:grpSpPr>
        <a:xfrm>
          <a:off x="0" y="0"/>
          <a:ext cx="0" cy="0"/>
          <a:chOff x="0" y="0"/>
          <a:chExt cx="0" cy="0"/>
        </a:xfrm>
      </p:grpSpPr>
      <p:sp>
        <p:nvSpPr>
          <p:cNvPr id="30" name="Shape 30"/>
          <p:cNvSpPr/>
          <p:nvPr>
            <p:ph type="title"/>
          </p:nvPr>
        </p:nvSpPr>
        <p:spPr>
          <a:xfrm>
            <a:off x="1270000" y="3225800"/>
            <a:ext cx="10464800" cy="3302000"/>
          </a:xfrm>
          <a:prstGeom prst="rect">
            <a:avLst/>
          </a:prstGeom>
        </p:spPr>
        <p:txBody>
          <a:bodyPr/>
          <a:lstStyle/>
          <a:p>
            <a:pPr/>
            <a:r>
              <a:t>Texto del título</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Foto (vertical)">
    <p:spTree>
      <p:nvGrpSpPr>
        <p:cNvPr id="1" name=""/>
        <p:cNvGrpSpPr/>
        <p:nvPr/>
      </p:nvGrpSpPr>
      <p:grpSpPr>
        <a:xfrm>
          <a:off x="0" y="0"/>
          <a:ext cx="0" cy="0"/>
          <a:chOff x="0" y="0"/>
          <a:chExt cx="0" cy="0"/>
        </a:xfrm>
      </p:grpSpPr>
      <p:sp>
        <p:nvSpPr>
          <p:cNvPr id="38" name="Shape 38"/>
          <p:cNvSpPr/>
          <p:nvPr>
            <p:ph type="pic" sz="half" idx="13"/>
          </p:nvPr>
        </p:nvSpPr>
        <p:spPr>
          <a:xfrm>
            <a:off x="6718300" y="635000"/>
            <a:ext cx="5334000" cy="8229600"/>
          </a:xfrm>
          <a:prstGeom prst="rect">
            <a:avLst/>
          </a:prstGeom>
        </p:spPr>
        <p:txBody>
          <a:bodyPr lIns="91439" tIns="45719" rIns="91439" bIns="45719" anchor="t">
            <a:noAutofit/>
          </a:bodyPr>
          <a:lstStyle/>
          <a:p>
            <a:pPr/>
          </a:p>
        </p:txBody>
      </p:sp>
      <p:sp>
        <p:nvSpPr>
          <p:cNvPr id="39" name="Shape 39"/>
          <p:cNvSpPr/>
          <p:nvPr>
            <p:ph type="title"/>
          </p:nvPr>
        </p:nvSpPr>
        <p:spPr>
          <a:xfrm>
            <a:off x="952500" y="635000"/>
            <a:ext cx="5334000" cy="3987800"/>
          </a:xfrm>
          <a:prstGeom prst="rect">
            <a:avLst/>
          </a:prstGeom>
        </p:spPr>
        <p:txBody>
          <a:bodyPr anchor="b"/>
          <a:lstStyle>
            <a:lvl1pPr>
              <a:defRPr sz="6000"/>
            </a:lvl1pPr>
          </a:lstStyle>
          <a:p>
            <a:pPr/>
            <a:r>
              <a:t>Texto del título</a:t>
            </a:r>
          </a:p>
        </p:txBody>
      </p:sp>
      <p:sp>
        <p:nvSpPr>
          <p:cNvPr id="40" name="Shape 40"/>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Nivel de texto 1</a:t>
            </a:r>
          </a:p>
          <a:p>
            <a:pPr lvl="1"/>
            <a:r>
              <a:t>Nivel de texto 2</a:t>
            </a:r>
          </a:p>
          <a:p>
            <a:pPr lvl="2"/>
            <a:r>
              <a:t>Nivel de texto 3</a:t>
            </a:r>
          </a:p>
          <a:p>
            <a:pPr lvl="3"/>
            <a:r>
              <a:t>Nivel de texto 4</a:t>
            </a:r>
          </a:p>
          <a:p>
            <a:pPr lvl="4"/>
            <a:r>
              <a:t>Nivel de texto 5</a:t>
            </a:r>
          </a:p>
        </p:txBody>
      </p:sp>
      <p:sp>
        <p:nvSpPr>
          <p:cNvPr id="41" name="Shape 4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ítulo (arriba)">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p>
            <a:pPr/>
            <a:r>
              <a:t>Texto del título</a:t>
            </a:r>
          </a:p>
        </p:txBody>
      </p:sp>
      <p:sp>
        <p:nvSpPr>
          <p:cNvPr id="49" name="Shape 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ítulo y viñetas">
    <p:spTree>
      <p:nvGrpSpPr>
        <p:cNvPr id="1" name=""/>
        <p:cNvGrpSpPr/>
        <p:nvPr/>
      </p:nvGrpSpPr>
      <p:grpSpPr>
        <a:xfrm>
          <a:off x="0" y="0"/>
          <a:ext cx="0" cy="0"/>
          <a:chOff x="0" y="0"/>
          <a:chExt cx="0" cy="0"/>
        </a:xfrm>
      </p:grpSpPr>
      <p:sp>
        <p:nvSpPr>
          <p:cNvPr id="56" name="Shape 56"/>
          <p:cNvSpPr/>
          <p:nvPr>
            <p:ph type="title"/>
          </p:nvPr>
        </p:nvSpPr>
        <p:spPr>
          <a:prstGeom prst="rect">
            <a:avLst/>
          </a:prstGeom>
        </p:spPr>
        <p:txBody>
          <a:bodyPr/>
          <a:lstStyle/>
          <a:p>
            <a:pPr/>
            <a:r>
              <a:t>Texto del título</a:t>
            </a:r>
          </a:p>
        </p:txBody>
      </p:sp>
      <p:sp>
        <p:nvSpPr>
          <p:cNvPr id="57" name="Shape 57"/>
          <p:cNvSpPr/>
          <p:nvPr>
            <p:ph type="body" idx="1"/>
          </p:nvPr>
        </p:nvSpPr>
        <p:spPr>
          <a:prstGeom prst="rect">
            <a:avLst/>
          </a:prstGeom>
        </p:spPr>
        <p:txBody>
          <a:bodyPr/>
          <a:lstStyle/>
          <a:p>
            <a:pPr/>
            <a:r>
              <a:t>Nivel de texto 1</a:t>
            </a:r>
          </a:p>
          <a:p>
            <a:pPr lvl="1"/>
            <a:r>
              <a:t>Nivel de texto 2</a:t>
            </a:r>
          </a:p>
          <a:p>
            <a:pPr lvl="2"/>
            <a:r>
              <a:t>Nivel de texto 3</a:t>
            </a:r>
          </a:p>
          <a:p>
            <a:pPr lvl="3"/>
            <a:r>
              <a:t>Nivel de texto 4</a:t>
            </a:r>
          </a:p>
          <a:p>
            <a:pPr lvl="4"/>
            <a:r>
              <a:t>Nivel de texto 5</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ítulo, viñetas y foto">
    <p:spTree>
      <p:nvGrpSpPr>
        <p:cNvPr id="1" name=""/>
        <p:cNvGrpSpPr/>
        <p:nvPr/>
      </p:nvGrpSpPr>
      <p:grpSpPr>
        <a:xfrm>
          <a:off x="0" y="0"/>
          <a:ext cx="0" cy="0"/>
          <a:chOff x="0" y="0"/>
          <a:chExt cx="0" cy="0"/>
        </a:xfrm>
      </p:grpSpPr>
      <p:sp>
        <p:nvSpPr>
          <p:cNvPr id="65" name="Shape 65"/>
          <p:cNvSpPr/>
          <p:nvPr>
            <p:ph type="pic" sz="half" idx="13"/>
          </p:nvPr>
        </p:nvSpPr>
        <p:spPr>
          <a:xfrm>
            <a:off x="6718300" y="2603500"/>
            <a:ext cx="5334000" cy="6286500"/>
          </a:xfrm>
          <a:prstGeom prst="rect">
            <a:avLst/>
          </a:prstGeom>
        </p:spPr>
        <p:txBody>
          <a:bodyPr lIns="91439" tIns="45719" rIns="91439" bIns="45719" anchor="t">
            <a:noAutofit/>
          </a:bodyPr>
          <a:lstStyle/>
          <a:p>
            <a:pPr/>
          </a:p>
        </p:txBody>
      </p:sp>
      <p:sp>
        <p:nvSpPr>
          <p:cNvPr id="66" name="Shape 66"/>
          <p:cNvSpPr/>
          <p:nvPr>
            <p:ph type="title"/>
          </p:nvPr>
        </p:nvSpPr>
        <p:spPr>
          <a:prstGeom prst="rect">
            <a:avLst/>
          </a:prstGeom>
        </p:spPr>
        <p:txBody>
          <a:bodyPr/>
          <a:lstStyle/>
          <a:p>
            <a:pPr/>
            <a:r>
              <a:t>Texto del título</a:t>
            </a:r>
          </a:p>
        </p:txBody>
      </p:sp>
      <p:sp>
        <p:nvSpPr>
          <p:cNvPr id="67" name="Shape 67"/>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Nivel de texto 1</a:t>
            </a:r>
          </a:p>
          <a:p>
            <a:pPr lvl="1"/>
            <a:r>
              <a:t>Nivel de texto 2</a:t>
            </a:r>
          </a:p>
          <a:p>
            <a:pPr lvl="2"/>
            <a:r>
              <a:t>Nivel de texto 3</a:t>
            </a:r>
          </a:p>
          <a:p>
            <a:pPr lvl="3"/>
            <a:r>
              <a:t>Nivel de texto 4</a:t>
            </a:r>
          </a:p>
          <a:p>
            <a:pPr lvl="4"/>
            <a:r>
              <a:t>Nivel de texto 5</a:t>
            </a:r>
          </a:p>
        </p:txBody>
      </p:sp>
      <p:sp>
        <p:nvSpPr>
          <p:cNvPr id="68" name="Shape 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Viñetas">
    <p:spTree>
      <p:nvGrpSpPr>
        <p:cNvPr id="1" name=""/>
        <p:cNvGrpSpPr/>
        <p:nvPr/>
      </p:nvGrpSpPr>
      <p:grpSpPr>
        <a:xfrm>
          <a:off x="0" y="0"/>
          <a:ext cx="0" cy="0"/>
          <a:chOff x="0" y="0"/>
          <a:chExt cx="0" cy="0"/>
        </a:xfrm>
      </p:grpSpPr>
      <p:sp>
        <p:nvSpPr>
          <p:cNvPr id="75" name="Shape 75"/>
          <p:cNvSpPr/>
          <p:nvPr>
            <p:ph type="body" idx="1"/>
          </p:nvPr>
        </p:nvSpPr>
        <p:spPr>
          <a:xfrm>
            <a:off x="952500" y="1270000"/>
            <a:ext cx="11099800" cy="7213600"/>
          </a:xfrm>
          <a:prstGeom prst="rect">
            <a:avLst/>
          </a:prstGeom>
        </p:spPr>
        <p:txBody>
          <a:bodyPr/>
          <a:lstStyle/>
          <a:p>
            <a:pPr/>
            <a:r>
              <a:t>Nivel de texto 1</a:t>
            </a:r>
          </a:p>
          <a:p>
            <a:pPr lvl="1"/>
            <a:r>
              <a:t>Nivel de texto 2</a:t>
            </a:r>
          </a:p>
          <a:p>
            <a:pPr lvl="2"/>
            <a:r>
              <a:t>Nivel de texto 3</a:t>
            </a:r>
          </a:p>
          <a:p>
            <a:pPr lvl="3"/>
            <a:r>
              <a:t>Nivel de texto 4</a:t>
            </a:r>
          </a:p>
          <a:p>
            <a:pPr lvl="4"/>
            <a:r>
              <a:t>Nivel de texto 5</a:t>
            </a:r>
          </a:p>
        </p:txBody>
      </p:sp>
      <p:sp>
        <p:nvSpPr>
          <p:cNvPr id="76" name="Shape 7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3 fotos">
    <p:spTree>
      <p:nvGrpSpPr>
        <p:cNvPr id="1" name=""/>
        <p:cNvGrpSpPr/>
        <p:nvPr/>
      </p:nvGrpSpPr>
      <p:grpSpPr>
        <a:xfrm>
          <a:off x="0" y="0"/>
          <a:ext cx="0" cy="0"/>
          <a:chOff x="0" y="0"/>
          <a:chExt cx="0" cy="0"/>
        </a:xfrm>
      </p:grpSpPr>
      <p:sp>
        <p:nvSpPr>
          <p:cNvPr id="83" name="Shape 83"/>
          <p:cNvSpPr/>
          <p:nvPr>
            <p:ph type="pic" sz="quarter" idx="13"/>
          </p:nvPr>
        </p:nvSpPr>
        <p:spPr>
          <a:xfrm>
            <a:off x="6718300" y="5092700"/>
            <a:ext cx="5334000" cy="3771900"/>
          </a:xfrm>
          <a:prstGeom prst="rect">
            <a:avLst/>
          </a:prstGeom>
        </p:spPr>
        <p:txBody>
          <a:bodyPr lIns="91439" tIns="45719" rIns="91439" bIns="45719" anchor="t">
            <a:noAutofit/>
          </a:bodyPr>
          <a:lstStyle/>
          <a:p>
            <a:pPr/>
          </a:p>
        </p:txBody>
      </p:sp>
      <p:sp>
        <p:nvSpPr>
          <p:cNvPr id="84" name="Shape 84"/>
          <p:cNvSpPr/>
          <p:nvPr>
            <p:ph type="pic" sz="quarter" idx="14"/>
          </p:nvPr>
        </p:nvSpPr>
        <p:spPr>
          <a:xfrm>
            <a:off x="6724518" y="889000"/>
            <a:ext cx="5334001" cy="3771900"/>
          </a:xfrm>
          <a:prstGeom prst="rect">
            <a:avLst/>
          </a:prstGeom>
        </p:spPr>
        <p:txBody>
          <a:bodyPr lIns="91439" tIns="45719" rIns="91439" bIns="45719" anchor="t">
            <a:noAutofit/>
          </a:bodyPr>
          <a:lstStyle/>
          <a:p>
            <a:pPr/>
          </a:p>
        </p:txBody>
      </p:sp>
      <p:sp>
        <p:nvSpPr>
          <p:cNvPr id="85" name="Shape 85"/>
          <p:cNvSpPr/>
          <p:nvPr>
            <p:ph type="pic" sz="half" idx="15"/>
          </p:nvPr>
        </p:nvSpPr>
        <p:spPr>
          <a:xfrm>
            <a:off x="952500" y="889000"/>
            <a:ext cx="5334000" cy="7975600"/>
          </a:xfrm>
          <a:prstGeom prst="rect">
            <a:avLst/>
          </a:prstGeom>
        </p:spPr>
        <p:txBody>
          <a:bodyPr lIns="91439" tIns="45719" rIns="91439" bIns="45719" anchor="t">
            <a:noAutofit/>
          </a:bodyPr>
          <a:lstStyle/>
          <a:p>
            <a:pP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Texto del título</a:t>
            </a:r>
          </a:p>
        </p:txBody>
      </p:sp>
      <p:sp>
        <p:nvSpPr>
          <p:cNvPr id="3" name="Shape 3"/>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Nivel de texto 1</a:t>
            </a:r>
          </a:p>
          <a:p>
            <a:pPr lvl="1"/>
            <a:r>
              <a:t>Nivel de texto 2</a:t>
            </a:r>
          </a:p>
          <a:p>
            <a:pPr lvl="2"/>
            <a:r>
              <a:t>Nivel de texto 3</a:t>
            </a:r>
          </a:p>
          <a:p>
            <a:pPr lvl="3"/>
            <a:r>
              <a:t>Nivel de texto 4</a:t>
            </a:r>
          </a:p>
          <a:p>
            <a:pPr lvl="4"/>
            <a:r>
              <a:t>Nivel de texto 5</a:t>
            </a:r>
          </a:p>
        </p:txBody>
      </p:sp>
      <p:sp>
        <p:nvSpPr>
          <p:cNvPr id="4" name="Shape 4"/>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jpe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jpe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3.jpe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4.jpe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 Id="rId3" Type="http://schemas.openxmlformats.org/officeDocument/2006/relationships/image" Target="../media/image5.jpe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19" name="ace05b51ee1885ba5348670e5a15fe24.jpg"/>
          <p:cNvPicPr>
            <a:picLocks noChangeAspect="1"/>
          </p:cNvPicPr>
          <p:nvPr/>
        </p:nvPicPr>
        <p:blipFill>
          <a:blip r:embed="rId2">
            <a:alphaModFix amt="45000"/>
            <a:extLst/>
          </a:blip>
          <a:stretch>
            <a:fillRect/>
          </a:stretch>
        </p:blipFill>
        <p:spPr>
          <a:xfrm>
            <a:off x="-14288" y="-11262"/>
            <a:ext cx="6801548" cy="5059823"/>
          </a:xfrm>
          <a:prstGeom prst="rect">
            <a:avLst/>
          </a:prstGeom>
          <a:ln w="12700">
            <a:miter lim="400000"/>
          </a:ln>
        </p:spPr>
      </p:pic>
      <p:pic>
        <p:nvPicPr>
          <p:cNvPr id="120" name="img_5259.jpg"/>
          <p:cNvPicPr>
            <a:picLocks noChangeAspect="1"/>
          </p:cNvPicPr>
          <p:nvPr/>
        </p:nvPicPr>
        <p:blipFill>
          <a:blip r:embed="rId3">
            <a:extLst/>
          </a:blip>
          <a:stretch>
            <a:fillRect/>
          </a:stretch>
        </p:blipFill>
        <p:spPr>
          <a:xfrm>
            <a:off x="-24429" y="5054936"/>
            <a:ext cx="13053658" cy="6431095"/>
          </a:xfrm>
          <a:prstGeom prst="rect">
            <a:avLst/>
          </a:prstGeom>
          <a:ln w="12700">
            <a:miter lim="400000"/>
          </a:ln>
        </p:spPr>
      </p:pic>
      <p:sp>
        <p:nvSpPr>
          <p:cNvPr id="121" name="Shape 121"/>
          <p:cNvSpPr/>
          <p:nvPr>
            <p:ph type="ctrTitle"/>
          </p:nvPr>
        </p:nvSpPr>
        <p:spPr>
          <a:xfrm>
            <a:off x="165100" y="371772"/>
            <a:ext cx="10464800" cy="1380828"/>
          </a:xfrm>
          <a:prstGeom prst="rect">
            <a:avLst/>
          </a:prstGeom>
        </p:spPr>
        <p:txBody>
          <a:bodyPr/>
          <a:lstStyle>
            <a:lvl1pPr>
              <a:defRPr>
                <a:latin typeface="Chalkboard"/>
                <a:ea typeface="Chalkboard"/>
                <a:cs typeface="Chalkboard"/>
                <a:sym typeface="Chalkboard"/>
              </a:defRPr>
            </a:lvl1pPr>
          </a:lstStyle>
          <a:p>
            <a:pPr/>
            <a:r>
              <a:t>Servidores del Altar</a:t>
            </a:r>
          </a:p>
        </p:txBody>
      </p:sp>
      <p:sp>
        <p:nvSpPr>
          <p:cNvPr id="122" name="Shape 122"/>
          <p:cNvSpPr/>
          <p:nvPr/>
        </p:nvSpPr>
        <p:spPr>
          <a:xfrm>
            <a:off x="113841" y="1928596"/>
            <a:ext cx="12777119" cy="272140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r">
              <a:defRPr sz="5400">
                <a:solidFill>
                  <a:schemeClr val="accent5">
                    <a:hueOff val="-176146"/>
                    <a:satOff val="3665"/>
                    <a:lumOff val="-13986"/>
                  </a:schemeClr>
                </a:solidFill>
                <a:latin typeface="Chalkduster"/>
                <a:ea typeface="Chalkduster"/>
                <a:cs typeface="Chalkduster"/>
                <a:sym typeface="Chalkduster"/>
              </a:defRPr>
            </a:pPr>
            <a:r>
              <a:t>“No he venido para ser servido, sino para servir”</a:t>
            </a:r>
          </a:p>
          <a:p>
            <a:pPr algn="r">
              <a:defRPr sz="5400">
                <a:solidFill>
                  <a:schemeClr val="accent5">
                    <a:hueOff val="-176146"/>
                    <a:satOff val="3665"/>
                    <a:lumOff val="-13986"/>
                  </a:schemeClr>
                </a:solidFill>
                <a:latin typeface="Chalkduster"/>
                <a:ea typeface="Chalkduster"/>
                <a:cs typeface="Chalkduster"/>
                <a:sym typeface="Chalkduster"/>
              </a:defRPr>
            </a:pPr>
            <a:r>
              <a:t>Mc 10, 45</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51" name="img_5259.jpg"/>
          <p:cNvPicPr>
            <a:picLocks noChangeAspect="1"/>
          </p:cNvPicPr>
          <p:nvPr/>
        </p:nvPicPr>
        <p:blipFill>
          <a:blip r:embed="rId2">
            <a:alphaModFix amt="6000"/>
            <a:extLst/>
          </a:blip>
          <a:stretch>
            <a:fillRect/>
          </a:stretch>
        </p:blipFill>
        <p:spPr>
          <a:xfrm>
            <a:off x="-45426" y="5006491"/>
            <a:ext cx="13095652" cy="6451785"/>
          </a:xfrm>
          <a:prstGeom prst="rect">
            <a:avLst/>
          </a:prstGeom>
          <a:ln w="12700">
            <a:miter lim="400000"/>
          </a:ln>
        </p:spPr>
      </p:pic>
      <p:sp>
        <p:nvSpPr>
          <p:cNvPr id="152" name="Shape 152"/>
          <p:cNvSpPr/>
          <p:nvPr/>
        </p:nvSpPr>
        <p:spPr>
          <a:xfrm>
            <a:off x="212625" y="1907273"/>
            <a:ext cx="12579550" cy="738685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676274" indent="-447674" algn="just" defTabSz="449580">
              <a:buSzPct val="100000"/>
              <a:buAutoNum type="arabicPeriod" startAt="1"/>
              <a:tabLst>
                <a:tab pos="673100" algn="l"/>
              </a:tabLst>
              <a:defRPr b="1" sz="2700">
                <a:solidFill>
                  <a:schemeClr val="accent5">
                    <a:hueOff val="-176146"/>
                    <a:satOff val="3665"/>
                    <a:lumOff val="-13986"/>
                  </a:schemeClr>
                </a:solidFill>
                <a:uFill>
                  <a:solidFill>
                    <a:srgbClr val="000000"/>
                  </a:solidFill>
                </a:uFill>
                <a:latin typeface="Chalkboard"/>
                <a:ea typeface="Chalkboard"/>
                <a:cs typeface="Chalkboard"/>
                <a:sym typeface="Chalkboard"/>
              </a:defRPr>
            </a:pPr>
            <a:r>
              <a:t>En la medida de lo posible, el ministro revisará que esté puesta la llave del Sagrario y el número de hostias que hay en la Reserva. Eso sirve para calcular si hay hostias suficientes o cuántas son las necesarias  para que no falten y para que tampoco sean excesivas.</a:t>
            </a:r>
          </a:p>
          <a:p>
            <a:pPr algn="just" defTabSz="449580">
              <a:tabLst>
                <a:tab pos="673100" algn="l"/>
              </a:tabLst>
              <a:defRPr b="1" sz="2700">
                <a:solidFill>
                  <a:schemeClr val="accent5">
                    <a:hueOff val="-176146"/>
                    <a:satOff val="3665"/>
                    <a:lumOff val="-13986"/>
                  </a:schemeClr>
                </a:solidFill>
                <a:uFill>
                  <a:solidFill>
                    <a:srgbClr val="000000"/>
                  </a:solidFill>
                </a:uFill>
                <a:latin typeface="Chalkboard"/>
                <a:ea typeface="Chalkboard"/>
                <a:cs typeface="Chalkboard"/>
                <a:sym typeface="Chalkboard"/>
              </a:defRPr>
            </a:pPr>
          </a:p>
          <a:p>
            <a:pPr marL="676274" indent="-447674" algn="just" defTabSz="449580">
              <a:buSzPct val="100000"/>
              <a:buAutoNum type="arabicPeriod" startAt="2"/>
              <a:tabLst>
                <a:tab pos="673100" algn="l"/>
              </a:tabLst>
              <a:defRPr b="1" sz="2700">
                <a:solidFill>
                  <a:schemeClr val="accent5">
                    <a:hueOff val="-176146"/>
                    <a:satOff val="3665"/>
                    <a:lumOff val="-13986"/>
                  </a:schemeClr>
                </a:solidFill>
                <a:uFill>
                  <a:solidFill>
                    <a:srgbClr val="000000"/>
                  </a:solidFill>
                </a:uFill>
                <a:latin typeface="Chalkboard"/>
                <a:ea typeface="Chalkboard"/>
                <a:cs typeface="Chalkboard"/>
                <a:sym typeface="Chalkboard"/>
              </a:defRPr>
            </a:pPr>
            <a:r>
              <a:t>El ministro responsable o coordinador de la Misa revisará que estén puestas las lecturas que corresponden al día. Es de notar que en los domingos hay 3 ciclos “A”, “B” y “C”, es  muy fácil equivocarse y poner las lecturas del 3er domingo de pascua pero del ciclo equivocado. Actualmente estamos en el ciclo “C” que se prolonga hasta el  primer domingo de Adviento en que comenzaría el ciclo “A”.</a:t>
            </a:r>
          </a:p>
          <a:p>
            <a:pPr algn="just" defTabSz="449580">
              <a:tabLst>
                <a:tab pos="673100" algn="l"/>
              </a:tabLst>
              <a:defRPr b="1" sz="2700">
                <a:solidFill>
                  <a:schemeClr val="accent5">
                    <a:hueOff val="-176146"/>
                    <a:satOff val="3665"/>
                    <a:lumOff val="-13986"/>
                  </a:schemeClr>
                </a:solidFill>
                <a:uFill>
                  <a:solidFill>
                    <a:srgbClr val="000000"/>
                  </a:solidFill>
                </a:uFill>
                <a:latin typeface="Chalkboard"/>
                <a:ea typeface="Chalkboard"/>
                <a:cs typeface="Chalkboard"/>
                <a:sym typeface="Chalkboard"/>
              </a:defRPr>
            </a:pPr>
          </a:p>
          <a:p>
            <a:pPr marL="676274" indent="-447674" algn="just" defTabSz="449580">
              <a:buSzPct val="100000"/>
              <a:buAutoNum type="arabicPeriod" startAt="3"/>
              <a:tabLst>
                <a:tab pos="673100" algn="l"/>
              </a:tabLst>
              <a:defRPr b="1" sz="2700">
                <a:solidFill>
                  <a:schemeClr val="accent5">
                    <a:hueOff val="-176146"/>
                    <a:satOff val="3665"/>
                    <a:lumOff val="-13986"/>
                  </a:schemeClr>
                </a:solidFill>
                <a:uFill>
                  <a:solidFill>
                    <a:srgbClr val="000000"/>
                  </a:solidFill>
                </a:uFill>
                <a:latin typeface="Chalkboard"/>
                <a:ea typeface="Chalkboard"/>
                <a:cs typeface="Chalkboard"/>
                <a:sym typeface="Chalkboard"/>
              </a:defRPr>
            </a:pPr>
            <a:r>
              <a:t>Aún cuando no son los ministros quienes los preparan, es bueno ver los micrófonos estén encendidos.</a:t>
            </a:r>
          </a:p>
        </p:txBody>
      </p:sp>
      <p:sp>
        <p:nvSpPr>
          <p:cNvPr id="153" name="Shape 153"/>
          <p:cNvSpPr/>
          <p:nvPr/>
        </p:nvSpPr>
        <p:spPr>
          <a:xfrm>
            <a:off x="2404264" y="248035"/>
            <a:ext cx="8196272" cy="13835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just" defTabSz="449580">
              <a:defRPr b="1" sz="8000">
                <a:solidFill>
                  <a:schemeClr val="accent5">
                    <a:hueOff val="-176146"/>
                    <a:satOff val="3665"/>
                    <a:lumOff val="-13986"/>
                  </a:schemeClr>
                </a:solidFill>
                <a:uFill>
                  <a:solidFill>
                    <a:srgbClr val="000000"/>
                  </a:solidFill>
                </a:uFill>
                <a:latin typeface="Chalkboard"/>
                <a:ea typeface="Chalkboard"/>
                <a:cs typeface="Chalkboard"/>
                <a:sym typeface="Chalkboard"/>
              </a:defRPr>
            </a:lvl1pPr>
          </a:lstStyle>
          <a:p>
            <a:pPr>
              <a:defRPr b="0"/>
            </a:pPr>
            <a:r>
              <a:rPr b="1"/>
              <a:t>Antes de la Misa</a:t>
            </a: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55" name="img_5259.jpg"/>
          <p:cNvPicPr>
            <a:picLocks noChangeAspect="1"/>
          </p:cNvPicPr>
          <p:nvPr/>
        </p:nvPicPr>
        <p:blipFill>
          <a:blip r:embed="rId2">
            <a:alphaModFix amt="6000"/>
            <a:extLst/>
          </a:blip>
          <a:stretch>
            <a:fillRect/>
          </a:stretch>
        </p:blipFill>
        <p:spPr>
          <a:xfrm>
            <a:off x="-45426" y="5006491"/>
            <a:ext cx="13095652" cy="6451785"/>
          </a:xfrm>
          <a:prstGeom prst="rect">
            <a:avLst/>
          </a:prstGeom>
          <a:ln w="12700">
            <a:miter lim="400000"/>
          </a:ln>
        </p:spPr>
      </p:pic>
      <p:sp>
        <p:nvSpPr>
          <p:cNvPr id="156" name="Shape 156"/>
          <p:cNvSpPr/>
          <p:nvPr/>
        </p:nvSpPr>
        <p:spPr>
          <a:xfrm>
            <a:off x="205730" y="2428310"/>
            <a:ext cx="12593340" cy="725918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just" defTabSz="449580">
              <a:tabLst>
                <a:tab pos="673100" algn="l"/>
              </a:tabLst>
              <a:defRPr b="1" sz="3100">
                <a:solidFill>
                  <a:schemeClr val="accent5">
                    <a:hueOff val="-176146"/>
                    <a:satOff val="3665"/>
                    <a:lumOff val="-13986"/>
                  </a:schemeClr>
                </a:solidFill>
                <a:uFill>
                  <a:solidFill>
                    <a:srgbClr val="000000"/>
                  </a:solidFill>
                </a:uFill>
                <a:latin typeface="Chalkboard"/>
                <a:ea typeface="Chalkboard"/>
                <a:cs typeface="Chalkboard"/>
                <a:sym typeface="Chalkboard"/>
              </a:defRPr>
            </a:pPr>
            <a:r>
              <a:t>El ministro pasa al sacerdote lo necesario para la celebración de la Eucaristía en el siguiente orden:</a:t>
            </a:r>
          </a:p>
          <a:p>
            <a:pPr lvl="1" marL="914400" indent="-228600" algn="just" defTabSz="449580">
              <a:buSzPct val="100000"/>
              <a:buAutoNum type="alphaLcParenR" startAt="1"/>
              <a:tabLst>
                <a:tab pos="914400" algn="l"/>
              </a:tabLst>
              <a:defRPr b="1" sz="3100">
                <a:solidFill>
                  <a:schemeClr val="accent5">
                    <a:hueOff val="-176146"/>
                    <a:satOff val="3665"/>
                    <a:lumOff val="-13986"/>
                  </a:schemeClr>
                </a:solidFill>
                <a:uFill>
                  <a:solidFill>
                    <a:srgbClr val="000000"/>
                  </a:solidFill>
                </a:uFill>
                <a:latin typeface="Chalkboard"/>
                <a:ea typeface="Chalkboard"/>
                <a:cs typeface="Chalkboard"/>
                <a:sym typeface="Chalkboard"/>
              </a:defRPr>
            </a:pPr>
            <a:r>
              <a:t>El cáliz con el purificador, la patena que contiene la hostia sacerdotal, el corporal y la palia (normalmente todo está junto). Para trasladar el cáliz se pone siempre una mano sobre el corporal para evitar que los demás elementos se caigan o resbalen.</a:t>
            </a:r>
          </a:p>
          <a:p>
            <a:pPr lvl="1" marL="914400" indent="-228600" algn="just" defTabSz="449580">
              <a:buSzPct val="100000"/>
              <a:buAutoNum type="alphaLcParenR" startAt="1"/>
              <a:tabLst>
                <a:tab pos="914400" algn="l"/>
              </a:tabLst>
              <a:defRPr b="1" sz="3100">
                <a:solidFill>
                  <a:schemeClr val="accent5">
                    <a:hueOff val="-176146"/>
                    <a:satOff val="3665"/>
                    <a:lumOff val="-13986"/>
                  </a:schemeClr>
                </a:solidFill>
                <a:uFill>
                  <a:solidFill>
                    <a:srgbClr val="000000"/>
                  </a:solidFill>
                </a:uFill>
                <a:latin typeface="Chalkboard"/>
                <a:ea typeface="Chalkboard"/>
                <a:cs typeface="Chalkboard"/>
                <a:sym typeface="Chalkboard"/>
              </a:defRPr>
            </a:pPr>
            <a:r>
              <a:t>Las patenas con las hostias que serán consagradas en la Misa.</a:t>
            </a:r>
          </a:p>
          <a:p>
            <a:pPr lvl="1" marL="914400" indent="-228600" algn="just" defTabSz="449580">
              <a:buSzPct val="100000"/>
              <a:buAutoNum type="alphaLcParenR" startAt="1"/>
              <a:tabLst>
                <a:tab pos="914400" algn="l"/>
              </a:tabLst>
              <a:defRPr b="1" sz="3100">
                <a:solidFill>
                  <a:schemeClr val="accent5">
                    <a:hueOff val="-176146"/>
                    <a:satOff val="3665"/>
                    <a:lumOff val="-13986"/>
                  </a:schemeClr>
                </a:solidFill>
                <a:uFill>
                  <a:solidFill>
                    <a:srgbClr val="000000"/>
                  </a:solidFill>
                </a:uFill>
                <a:latin typeface="Chalkboard"/>
                <a:ea typeface="Chalkboard"/>
                <a:cs typeface="Chalkboard"/>
                <a:sym typeface="Chalkboard"/>
              </a:defRPr>
            </a:pPr>
            <a:r>
              <a:t>Las vinajeras: el vino y el agua, cada botella en una mano (sin tapas) evitando ponerlas sobre el altar.</a:t>
            </a:r>
          </a:p>
          <a:p>
            <a:pPr lvl="1" marL="914400" indent="-228600" algn="just" defTabSz="449580">
              <a:buSzPct val="100000"/>
              <a:buAutoNum type="alphaLcParenR" startAt="1"/>
              <a:tabLst>
                <a:tab pos="914400" algn="l"/>
              </a:tabLst>
              <a:defRPr b="1" sz="3100">
                <a:solidFill>
                  <a:schemeClr val="accent5">
                    <a:hueOff val="-176146"/>
                    <a:satOff val="3665"/>
                    <a:lumOff val="-13986"/>
                  </a:schemeClr>
                </a:solidFill>
                <a:uFill>
                  <a:solidFill>
                    <a:srgbClr val="000000"/>
                  </a:solidFill>
                </a:uFill>
                <a:latin typeface="Chalkboard"/>
                <a:ea typeface="Chalkboard"/>
                <a:cs typeface="Chalkboard"/>
                <a:sym typeface="Chalkboard"/>
              </a:defRPr>
            </a:pPr>
            <a:r>
              <a:t>El Lavabo con el Manutergio.</a:t>
            </a:r>
          </a:p>
        </p:txBody>
      </p:sp>
      <p:sp>
        <p:nvSpPr>
          <p:cNvPr id="157" name="Shape 157"/>
          <p:cNvSpPr/>
          <p:nvPr/>
        </p:nvSpPr>
        <p:spPr>
          <a:xfrm>
            <a:off x="1317774" y="-171065"/>
            <a:ext cx="10369253" cy="267893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9580">
              <a:defRPr b="1" sz="8000">
                <a:solidFill>
                  <a:schemeClr val="accent5">
                    <a:hueOff val="-176146"/>
                    <a:satOff val="3665"/>
                    <a:lumOff val="-13986"/>
                  </a:schemeClr>
                </a:solidFill>
                <a:uFill>
                  <a:solidFill>
                    <a:srgbClr val="000000"/>
                  </a:solidFill>
                </a:uFill>
                <a:latin typeface="Chalkboard"/>
                <a:ea typeface="Chalkboard"/>
                <a:cs typeface="Chalkboard"/>
                <a:sym typeface="Chalkboard"/>
              </a:defRPr>
            </a:pPr>
            <a:r>
              <a:t>Durante la </a:t>
            </a:r>
          </a:p>
          <a:p>
            <a:pPr defTabSz="449580">
              <a:defRPr b="1" sz="8000">
                <a:solidFill>
                  <a:schemeClr val="accent5">
                    <a:hueOff val="-176146"/>
                    <a:satOff val="3665"/>
                    <a:lumOff val="-13986"/>
                  </a:schemeClr>
                </a:solidFill>
                <a:uFill>
                  <a:solidFill>
                    <a:srgbClr val="000000"/>
                  </a:solidFill>
                </a:uFill>
                <a:latin typeface="Chalkboard"/>
                <a:ea typeface="Chalkboard"/>
                <a:cs typeface="Chalkboard"/>
                <a:sym typeface="Chalkboard"/>
              </a:defRPr>
            </a:pPr>
            <a:r>
              <a:t>preparación del altar</a:t>
            </a:r>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59" name="img_5259.jpg"/>
          <p:cNvPicPr>
            <a:picLocks noChangeAspect="1"/>
          </p:cNvPicPr>
          <p:nvPr/>
        </p:nvPicPr>
        <p:blipFill>
          <a:blip r:embed="rId2">
            <a:alphaModFix amt="6000"/>
            <a:extLst/>
          </a:blip>
          <a:stretch>
            <a:fillRect/>
          </a:stretch>
        </p:blipFill>
        <p:spPr>
          <a:xfrm>
            <a:off x="-45426" y="5006491"/>
            <a:ext cx="13095652" cy="6451785"/>
          </a:xfrm>
          <a:prstGeom prst="rect">
            <a:avLst/>
          </a:prstGeom>
          <a:ln w="12700">
            <a:miter lim="400000"/>
          </a:ln>
        </p:spPr>
      </p:pic>
      <p:sp>
        <p:nvSpPr>
          <p:cNvPr id="160" name="Shape 160"/>
          <p:cNvSpPr/>
          <p:nvPr/>
        </p:nvSpPr>
        <p:spPr>
          <a:xfrm>
            <a:off x="211732" y="2314768"/>
            <a:ext cx="12581335" cy="65718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676275" indent="-447675" algn="just" defTabSz="449580">
              <a:buSzPct val="100000"/>
              <a:buAutoNum type="arabicPeriod" startAt="1"/>
              <a:tabLst>
                <a:tab pos="673100" algn="l"/>
              </a:tabLst>
              <a:defRPr b="1" sz="4000">
                <a:solidFill>
                  <a:schemeClr val="accent5">
                    <a:hueOff val="-176146"/>
                    <a:satOff val="3665"/>
                    <a:lumOff val="-13986"/>
                  </a:schemeClr>
                </a:solidFill>
                <a:uFill>
                  <a:solidFill>
                    <a:srgbClr val="000000"/>
                  </a:solidFill>
                </a:uFill>
                <a:latin typeface="Chalkboard"/>
                <a:ea typeface="Chalkboard"/>
                <a:cs typeface="Chalkboard"/>
                <a:sym typeface="Chalkboard"/>
              </a:defRPr>
            </a:pPr>
            <a:r>
              <a:t>El ministro, en la medida de lo posible, ha designado previamente a los ministros de comunión y los lugares donde será distribuida la comunión. Entre ellos habrá designado al ministro que traerá la “reserva” desde el Sagrario. Éste deberá acercarse y dejar las patenas sobre el altar.</a:t>
            </a:r>
          </a:p>
          <a:p>
            <a:pPr algn="just" defTabSz="449580">
              <a:tabLst>
                <a:tab pos="673100" algn="l"/>
              </a:tabLst>
              <a:defRPr b="1" sz="4000">
                <a:solidFill>
                  <a:schemeClr val="accent5">
                    <a:hueOff val="-176146"/>
                    <a:satOff val="3665"/>
                    <a:lumOff val="-13986"/>
                  </a:schemeClr>
                </a:solidFill>
                <a:uFill>
                  <a:solidFill>
                    <a:srgbClr val="000000"/>
                  </a:solidFill>
                </a:uFill>
                <a:latin typeface="Chalkboard"/>
                <a:ea typeface="Chalkboard"/>
                <a:cs typeface="Chalkboard"/>
                <a:sym typeface="Chalkboard"/>
              </a:defRPr>
            </a:pPr>
          </a:p>
          <a:p>
            <a:pPr marL="676275" indent="-447675" algn="just" defTabSz="449580">
              <a:buSzPct val="100000"/>
              <a:buAutoNum type="arabicPeriod" startAt="2"/>
              <a:tabLst>
                <a:tab pos="673100" algn="l"/>
              </a:tabLst>
              <a:defRPr b="1" sz="4000">
                <a:solidFill>
                  <a:schemeClr val="accent5">
                    <a:hueOff val="-176146"/>
                    <a:satOff val="3665"/>
                    <a:lumOff val="-13986"/>
                  </a:schemeClr>
                </a:solidFill>
                <a:uFill>
                  <a:solidFill>
                    <a:srgbClr val="000000"/>
                  </a:solidFill>
                </a:uFill>
                <a:latin typeface="Chalkboard"/>
                <a:ea typeface="Chalkboard"/>
                <a:cs typeface="Chalkboard"/>
                <a:sym typeface="Chalkboard"/>
              </a:defRPr>
            </a:pPr>
            <a:r>
              <a:t>NUNCA entregárselas a un NIÑO para que ayude a traerlas.</a:t>
            </a:r>
          </a:p>
        </p:txBody>
      </p:sp>
      <p:sp>
        <p:nvSpPr>
          <p:cNvPr id="161" name="Shape 161"/>
          <p:cNvSpPr/>
          <p:nvPr/>
        </p:nvSpPr>
        <p:spPr>
          <a:xfrm>
            <a:off x="1099111" y="49922"/>
            <a:ext cx="10806578" cy="114475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just" defTabSz="449580">
              <a:defRPr b="1" sz="6500">
                <a:solidFill>
                  <a:schemeClr val="accent5">
                    <a:hueOff val="-176146"/>
                    <a:satOff val="3665"/>
                    <a:lumOff val="-13986"/>
                  </a:schemeClr>
                </a:solidFill>
                <a:uFill>
                  <a:solidFill>
                    <a:srgbClr val="000000"/>
                  </a:solidFill>
                </a:uFill>
                <a:latin typeface="Chalkboard"/>
                <a:ea typeface="Chalkboard"/>
                <a:cs typeface="Chalkboard"/>
                <a:sym typeface="Chalkboard"/>
              </a:defRPr>
            </a:lvl1pPr>
          </a:lstStyle>
          <a:p>
            <a:pPr/>
            <a:r>
              <a:t>Durante el Cordero de Dios</a:t>
            </a:r>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63" name="img_5259.jpg"/>
          <p:cNvPicPr>
            <a:picLocks noChangeAspect="1"/>
          </p:cNvPicPr>
          <p:nvPr/>
        </p:nvPicPr>
        <p:blipFill>
          <a:blip r:embed="rId2">
            <a:alphaModFix amt="6000"/>
            <a:extLst/>
          </a:blip>
          <a:stretch>
            <a:fillRect/>
          </a:stretch>
        </p:blipFill>
        <p:spPr>
          <a:xfrm>
            <a:off x="-45426" y="5006491"/>
            <a:ext cx="13095652" cy="6451785"/>
          </a:xfrm>
          <a:prstGeom prst="rect">
            <a:avLst/>
          </a:prstGeom>
          <a:ln w="12700">
            <a:miter lim="400000"/>
          </a:ln>
        </p:spPr>
      </p:pic>
      <p:sp>
        <p:nvSpPr>
          <p:cNvPr id="164" name="Shape 164"/>
          <p:cNvSpPr/>
          <p:nvPr/>
        </p:nvSpPr>
        <p:spPr>
          <a:xfrm>
            <a:off x="209004" y="1863328"/>
            <a:ext cx="12586792" cy="747474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673100" indent="-444500" algn="l">
              <a:spcBef>
                <a:spcPts val="4200"/>
              </a:spcBef>
              <a:buSzPct val="100000"/>
              <a:buAutoNum type="arabicPeriod" startAt="1"/>
              <a:defRPr b="1" sz="3300">
                <a:solidFill>
                  <a:schemeClr val="accent5">
                    <a:hueOff val="-176146"/>
                    <a:satOff val="3665"/>
                    <a:lumOff val="-13986"/>
                  </a:schemeClr>
                </a:solidFill>
                <a:latin typeface="Chalkboard"/>
                <a:ea typeface="Chalkboard"/>
                <a:cs typeface="Chalkboard"/>
                <a:sym typeface="Chalkboard"/>
              </a:defRPr>
            </a:pPr>
            <a:r>
              <a:t>Los ministros que ayudan a distribuir la comunión, evitarán ubicarse en lugares donde obstaculicen el paso de la gente para acceder a otros ministros. Una vez que terminen de dar la comunión, los ministros deberán estar atentos para ayudar en otro lugar cuando sea necesario.</a:t>
            </a:r>
          </a:p>
          <a:p>
            <a:pPr algn="l">
              <a:spcBef>
                <a:spcPts val="4200"/>
              </a:spcBef>
              <a:defRPr b="1" sz="3300">
                <a:solidFill>
                  <a:schemeClr val="accent5">
                    <a:hueOff val="-176146"/>
                    <a:satOff val="3665"/>
                    <a:lumOff val="-13986"/>
                  </a:schemeClr>
                </a:solidFill>
                <a:latin typeface="Chalkboard"/>
                <a:ea typeface="Chalkboard"/>
                <a:cs typeface="Chalkboard"/>
                <a:sym typeface="Chalkboard"/>
              </a:defRPr>
            </a:pPr>
          </a:p>
          <a:p>
            <a:pPr marL="673100" indent="-444500" algn="just" defTabSz="449580">
              <a:buSzPct val="100000"/>
              <a:buAutoNum type="arabicPeriod" startAt="2"/>
              <a:tabLst>
                <a:tab pos="673100" algn="l"/>
              </a:tabLst>
              <a:defRPr b="1" sz="3300">
                <a:solidFill>
                  <a:schemeClr val="accent5">
                    <a:hueOff val="-176146"/>
                    <a:satOff val="3665"/>
                    <a:lumOff val="-13986"/>
                  </a:schemeClr>
                </a:solidFill>
                <a:uFill>
                  <a:solidFill>
                    <a:srgbClr val="000000"/>
                  </a:solidFill>
                </a:uFill>
                <a:latin typeface="Chalkboard"/>
                <a:ea typeface="Chalkboard"/>
                <a:cs typeface="Chalkboard"/>
                <a:sym typeface="Chalkboard"/>
              </a:defRPr>
            </a:pPr>
            <a:r>
              <a:t>El ministro que trajo la reserva desde el Sagrario será el encargado de reservar nuevamente el Santísimo Sacramento. Se deposita el copón en el Sagrario, se hace la genuflexión y luego se cierra la puerta del Sagrario y se retira.</a:t>
            </a:r>
          </a:p>
        </p:txBody>
      </p:sp>
      <p:sp>
        <p:nvSpPr>
          <p:cNvPr id="165" name="Shape 165"/>
          <p:cNvSpPr/>
          <p:nvPr/>
        </p:nvSpPr>
        <p:spPr>
          <a:xfrm>
            <a:off x="1520175" y="197235"/>
            <a:ext cx="9964449" cy="13835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just" defTabSz="449580">
              <a:defRPr b="1" sz="8000">
                <a:solidFill>
                  <a:schemeClr val="accent5">
                    <a:hueOff val="-176146"/>
                    <a:satOff val="3665"/>
                    <a:lumOff val="-13986"/>
                  </a:schemeClr>
                </a:solidFill>
                <a:uFill>
                  <a:solidFill>
                    <a:srgbClr val="000000"/>
                  </a:solidFill>
                </a:uFill>
                <a:latin typeface="Chalkboard"/>
                <a:ea typeface="Chalkboard"/>
                <a:cs typeface="Chalkboard"/>
                <a:sym typeface="Chalkboard"/>
              </a:defRPr>
            </a:lvl1pPr>
          </a:lstStyle>
          <a:p>
            <a:pPr/>
            <a:r>
              <a:t>Durante la Comunión</a:t>
            </a:r>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67" name="img_5259.jpg"/>
          <p:cNvPicPr>
            <a:picLocks noChangeAspect="1"/>
          </p:cNvPicPr>
          <p:nvPr/>
        </p:nvPicPr>
        <p:blipFill>
          <a:blip r:embed="rId2">
            <a:alphaModFix amt="6000"/>
            <a:extLst/>
          </a:blip>
          <a:stretch>
            <a:fillRect/>
          </a:stretch>
        </p:blipFill>
        <p:spPr>
          <a:xfrm>
            <a:off x="-45426" y="5006491"/>
            <a:ext cx="13095652" cy="6451785"/>
          </a:xfrm>
          <a:prstGeom prst="rect">
            <a:avLst/>
          </a:prstGeom>
          <a:ln w="12700">
            <a:miter lim="400000"/>
          </a:ln>
        </p:spPr>
      </p:pic>
      <p:sp>
        <p:nvSpPr>
          <p:cNvPr id="168" name="Shape 168"/>
          <p:cNvSpPr/>
          <p:nvPr/>
        </p:nvSpPr>
        <p:spPr>
          <a:xfrm>
            <a:off x="212402" y="1818710"/>
            <a:ext cx="12579996" cy="725918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676275" indent="-447675" algn="just" defTabSz="449580">
              <a:buSzPct val="100000"/>
              <a:buAutoNum type="arabicPeriod" startAt="1"/>
              <a:tabLst>
                <a:tab pos="673100" algn="l"/>
              </a:tabLst>
              <a:defRPr b="1" sz="3100">
                <a:solidFill>
                  <a:schemeClr val="accent5">
                    <a:hueOff val="-176146"/>
                    <a:satOff val="3665"/>
                    <a:lumOff val="-13986"/>
                  </a:schemeClr>
                </a:solidFill>
                <a:uFill>
                  <a:solidFill>
                    <a:srgbClr val="000000"/>
                  </a:solidFill>
                </a:uFill>
                <a:latin typeface="Chalkboard"/>
                <a:ea typeface="Chalkboard"/>
                <a:cs typeface="Chalkboard"/>
                <a:sym typeface="Chalkboard"/>
              </a:defRPr>
            </a:pPr>
            <a:r>
              <a:t>El ministro que está ayudando en el altar recibe las patenas y copones ya purificados y los deja en la credencia.</a:t>
            </a:r>
          </a:p>
          <a:p>
            <a:pPr algn="just" defTabSz="449580">
              <a:tabLst>
                <a:tab pos="673100" algn="l"/>
              </a:tabLst>
              <a:defRPr b="1" sz="3100">
                <a:solidFill>
                  <a:schemeClr val="accent5">
                    <a:hueOff val="-176146"/>
                    <a:satOff val="3665"/>
                    <a:lumOff val="-13986"/>
                  </a:schemeClr>
                </a:solidFill>
                <a:uFill>
                  <a:solidFill>
                    <a:srgbClr val="000000"/>
                  </a:solidFill>
                </a:uFill>
                <a:latin typeface="Chalkboard"/>
                <a:ea typeface="Chalkboard"/>
                <a:cs typeface="Chalkboard"/>
                <a:sym typeface="Chalkboard"/>
              </a:defRPr>
            </a:pPr>
          </a:p>
          <a:p>
            <a:pPr marL="676275" indent="-447675" algn="just" defTabSz="449580">
              <a:buSzPct val="100000"/>
              <a:buAutoNum type="arabicPeriod" startAt="2"/>
              <a:tabLst>
                <a:tab pos="673100" algn="l"/>
              </a:tabLst>
              <a:defRPr b="1" sz="3100">
                <a:solidFill>
                  <a:schemeClr val="accent5">
                    <a:hueOff val="-176146"/>
                    <a:satOff val="3665"/>
                    <a:lumOff val="-13986"/>
                  </a:schemeClr>
                </a:solidFill>
                <a:uFill>
                  <a:solidFill>
                    <a:srgbClr val="000000"/>
                  </a:solidFill>
                </a:uFill>
                <a:latin typeface="Chalkboard"/>
                <a:ea typeface="Chalkboard"/>
                <a:cs typeface="Chalkboard"/>
                <a:sym typeface="Chalkboard"/>
              </a:defRPr>
            </a:pPr>
            <a:r>
              <a:t>Una vez que se han retirado todos los copones y patenas debidamente purificados, el ministro trae la vinajera con el agua con la que será purificado el cáliz. Luego deja la vinajera en la credencia y recibe el cáliz ya purificado por el sacerdote.</a:t>
            </a:r>
          </a:p>
          <a:p>
            <a:pPr algn="just" defTabSz="449580">
              <a:tabLst>
                <a:tab pos="673100" algn="l"/>
              </a:tabLst>
              <a:defRPr b="1" sz="3100">
                <a:solidFill>
                  <a:schemeClr val="accent5">
                    <a:hueOff val="-176146"/>
                    <a:satOff val="3665"/>
                    <a:lumOff val="-13986"/>
                  </a:schemeClr>
                </a:solidFill>
                <a:uFill>
                  <a:solidFill>
                    <a:srgbClr val="000000"/>
                  </a:solidFill>
                </a:uFill>
                <a:latin typeface="Chalkboard"/>
                <a:ea typeface="Chalkboard"/>
                <a:cs typeface="Chalkboard"/>
                <a:sym typeface="Chalkboard"/>
              </a:defRPr>
            </a:pPr>
          </a:p>
          <a:p>
            <a:pPr marL="676275" indent="-447675" algn="just" defTabSz="449580">
              <a:buSzPct val="100000"/>
              <a:buAutoNum type="arabicPeriod" startAt="3"/>
              <a:tabLst>
                <a:tab pos="673100" algn="l"/>
              </a:tabLst>
              <a:defRPr b="1" sz="3100">
                <a:solidFill>
                  <a:schemeClr val="accent5">
                    <a:hueOff val="-176146"/>
                    <a:satOff val="3665"/>
                    <a:lumOff val="-13986"/>
                  </a:schemeClr>
                </a:solidFill>
                <a:uFill>
                  <a:solidFill>
                    <a:srgbClr val="000000"/>
                  </a:solidFill>
                </a:uFill>
                <a:latin typeface="Chalkboard"/>
                <a:ea typeface="Chalkboard"/>
                <a:cs typeface="Chalkboard"/>
                <a:sym typeface="Chalkboard"/>
              </a:defRPr>
            </a:pPr>
            <a:r>
              <a:t>En el caso extraordinario en que sea el ministro quien hace la purificación, debe, en la medida de lo posible, hacerlo sobre el corporal y cuidar que las partículas caigan en el cáliz.</a:t>
            </a:r>
          </a:p>
        </p:txBody>
      </p:sp>
      <p:sp>
        <p:nvSpPr>
          <p:cNvPr id="169" name="Shape 169"/>
          <p:cNvSpPr/>
          <p:nvPr/>
        </p:nvSpPr>
        <p:spPr>
          <a:xfrm>
            <a:off x="662469" y="95635"/>
            <a:ext cx="11679862" cy="13835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just" defTabSz="449580">
              <a:defRPr b="1" sz="8000">
                <a:solidFill>
                  <a:schemeClr val="accent5">
                    <a:hueOff val="-176146"/>
                    <a:satOff val="3665"/>
                    <a:lumOff val="-13986"/>
                  </a:schemeClr>
                </a:solidFill>
                <a:uFill>
                  <a:solidFill>
                    <a:srgbClr val="000000"/>
                  </a:solidFill>
                </a:uFill>
                <a:latin typeface="Chalkboard"/>
                <a:ea typeface="Chalkboard"/>
                <a:cs typeface="Chalkboard"/>
                <a:sym typeface="Chalkboard"/>
              </a:defRPr>
            </a:lvl1pPr>
          </a:lstStyle>
          <a:p>
            <a:pPr/>
            <a:r>
              <a:t>Después de la Comunión</a:t>
            </a:r>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71" name="img_5259.jpg"/>
          <p:cNvPicPr>
            <a:picLocks noChangeAspect="1"/>
          </p:cNvPicPr>
          <p:nvPr/>
        </p:nvPicPr>
        <p:blipFill>
          <a:blip r:embed="rId2">
            <a:alphaModFix amt="6000"/>
            <a:extLst/>
          </a:blip>
          <a:stretch>
            <a:fillRect/>
          </a:stretch>
        </p:blipFill>
        <p:spPr>
          <a:xfrm>
            <a:off x="-45426" y="5006491"/>
            <a:ext cx="13095652" cy="6451785"/>
          </a:xfrm>
          <a:prstGeom prst="rect">
            <a:avLst/>
          </a:prstGeom>
          <a:ln w="12700">
            <a:miter lim="400000"/>
          </a:ln>
        </p:spPr>
      </p:pic>
      <p:sp>
        <p:nvSpPr>
          <p:cNvPr id="172" name="Shape 172"/>
          <p:cNvSpPr/>
          <p:nvPr/>
        </p:nvSpPr>
        <p:spPr>
          <a:xfrm>
            <a:off x="2702328" y="159135"/>
            <a:ext cx="7600144" cy="13835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just" defTabSz="449580">
              <a:defRPr b="1" sz="8000">
                <a:solidFill>
                  <a:schemeClr val="accent5">
                    <a:hueOff val="-176146"/>
                    <a:satOff val="3665"/>
                    <a:lumOff val="-13986"/>
                  </a:schemeClr>
                </a:solidFill>
                <a:uFill>
                  <a:solidFill>
                    <a:srgbClr val="000000"/>
                  </a:solidFill>
                </a:uFill>
                <a:latin typeface="Chalkboard"/>
                <a:ea typeface="Chalkboard"/>
                <a:cs typeface="Chalkboard"/>
                <a:sym typeface="Chalkboard"/>
              </a:defRPr>
            </a:lvl1pPr>
          </a:lstStyle>
          <a:p>
            <a:pPr/>
            <a:r>
              <a:t>Algunas PIFIAS</a:t>
            </a:r>
          </a:p>
        </p:txBody>
      </p:sp>
      <p:sp>
        <p:nvSpPr>
          <p:cNvPr id="173" name="Shape 173"/>
          <p:cNvSpPr/>
          <p:nvPr/>
        </p:nvSpPr>
        <p:spPr>
          <a:xfrm>
            <a:off x="212402" y="1609752"/>
            <a:ext cx="12579996" cy="798189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673100" indent="-444500" algn="just" defTabSz="449580">
              <a:lnSpc>
                <a:spcPct val="115000"/>
              </a:lnSpc>
              <a:spcBef>
                <a:spcPts val="1000"/>
              </a:spcBef>
              <a:buSzPct val="100000"/>
              <a:buAutoNum type="arabicPeriod" startAt="1"/>
              <a:defRPr b="1" sz="2200">
                <a:solidFill>
                  <a:schemeClr val="accent5">
                    <a:hueOff val="-176146"/>
                    <a:satOff val="3665"/>
                    <a:lumOff val="-13986"/>
                  </a:schemeClr>
                </a:solidFill>
                <a:uFill>
                  <a:solidFill>
                    <a:srgbClr val="000000"/>
                  </a:solidFill>
                </a:uFill>
                <a:latin typeface="Chalkboard"/>
                <a:ea typeface="Chalkboard"/>
                <a:cs typeface="Chalkboard"/>
                <a:sym typeface="Chalkboard"/>
              </a:defRPr>
            </a:pPr>
            <a:r>
              <a:t>Inicio del  rosario, 20 minutos antes de empezar la misa, NO ANTES. El rosario debería  terminar justo cuando el padre está en la puerta del templo, es mas si aún le falta, la persona debe terminar el Ave María que está rezando, y posterior a ello, rezar La Salve.</a:t>
            </a:r>
          </a:p>
          <a:p>
            <a:pPr marL="673100" indent="-444500" algn="just" defTabSz="449580">
              <a:lnSpc>
                <a:spcPct val="115000"/>
              </a:lnSpc>
              <a:spcBef>
                <a:spcPts val="1000"/>
              </a:spcBef>
              <a:buSzPct val="100000"/>
              <a:buAutoNum type="arabicPeriod" startAt="1"/>
              <a:defRPr b="1" sz="2200">
                <a:solidFill>
                  <a:schemeClr val="accent5">
                    <a:hueOff val="-176146"/>
                    <a:satOff val="3665"/>
                    <a:lumOff val="-13986"/>
                  </a:schemeClr>
                </a:solidFill>
                <a:uFill>
                  <a:solidFill>
                    <a:srgbClr val="000000"/>
                  </a:solidFill>
                </a:uFill>
                <a:latin typeface="Chalkboard"/>
                <a:ea typeface="Chalkboard"/>
                <a:cs typeface="Chalkboard"/>
                <a:sym typeface="Chalkboard"/>
              </a:defRPr>
            </a:pPr>
            <a:r>
              <a:t>NO se puede agregar a ninguna persona en el listado de difuntos y/o enfermos, SOLO se realiza en la oficina parroquial.</a:t>
            </a:r>
          </a:p>
          <a:p>
            <a:pPr marL="673100" indent="-444500" algn="just" defTabSz="449580">
              <a:lnSpc>
                <a:spcPct val="115000"/>
              </a:lnSpc>
              <a:spcBef>
                <a:spcPts val="1000"/>
              </a:spcBef>
              <a:buSzPct val="100000"/>
              <a:buAutoNum type="arabicPeriod" startAt="1"/>
              <a:defRPr b="1" sz="2200">
                <a:solidFill>
                  <a:schemeClr val="accent5">
                    <a:hueOff val="-176146"/>
                    <a:satOff val="3665"/>
                    <a:lumOff val="-13986"/>
                  </a:schemeClr>
                </a:solidFill>
                <a:uFill>
                  <a:solidFill>
                    <a:srgbClr val="000000"/>
                  </a:solidFill>
                </a:uFill>
                <a:latin typeface="Chalkboard"/>
                <a:ea typeface="Chalkboard"/>
                <a:cs typeface="Chalkboard"/>
                <a:sym typeface="Chalkboard"/>
              </a:defRPr>
            </a:pPr>
            <a:r>
              <a:t>Deben existir servidores que reciban a la comunidad y a su vez le entreguen la “hojita de la misa” a modo de bienvenida. Esto por lo menos 15 minutos antes de empezar la misa.</a:t>
            </a:r>
          </a:p>
          <a:p>
            <a:pPr marL="673100" indent="-444500" algn="just" defTabSz="449580">
              <a:lnSpc>
                <a:spcPct val="115000"/>
              </a:lnSpc>
              <a:spcBef>
                <a:spcPts val="1000"/>
              </a:spcBef>
              <a:buSzPct val="100000"/>
              <a:buAutoNum type="arabicPeriod" startAt="1"/>
              <a:defRPr b="1" sz="2200">
                <a:solidFill>
                  <a:schemeClr val="accent5">
                    <a:hueOff val="-176146"/>
                    <a:satOff val="3665"/>
                    <a:lumOff val="-13986"/>
                  </a:schemeClr>
                </a:solidFill>
                <a:uFill>
                  <a:solidFill>
                    <a:srgbClr val="000000"/>
                  </a:solidFill>
                </a:uFill>
                <a:latin typeface="Chalkboard"/>
                <a:ea typeface="Chalkboard"/>
                <a:cs typeface="Chalkboard"/>
                <a:sym typeface="Chalkboard"/>
              </a:defRPr>
            </a:pPr>
            <a:r>
              <a:t>Las personas que proclaman la palabra deben estar sentadas lo mas próximo al ambón a fin de no crear paseos innecesarios. La persona al acercarse a proclamar hace una venia al altar, en ningún caso una genuflexión.</a:t>
            </a:r>
          </a:p>
          <a:p>
            <a:pPr marL="673100" indent="-444500" algn="just" defTabSz="449580">
              <a:lnSpc>
                <a:spcPct val="115000"/>
              </a:lnSpc>
              <a:spcBef>
                <a:spcPts val="1000"/>
              </a:spcBef>
              <a:buSzPct val="100000"/>
              <a:buAutoNum type="arabicPeriod" startAt="1"/>
              <a:defRPr b="1" sz="2200">
                <a:solidFill>
                  <a:schemeClr val="accent5">
                    <a:hueOff val="-176146"/>
                    <a:satOff val="3665"/>
                    <a:lumOff val="-13986"/>
                  </a:schemeClr>
                </a:solidFill>
                <a:uFill>
                  <a:solidFill>
                    <a:srgbClr val="000000"/>
                  </a:solidFill>
                </a:uFill>
                <a:latin typeface="Chalkboard"/>
                <a:ea typeface="Chalkboard"/>
                <a:cs typeface="Chalkboard"/>
                <a:sym typeface="Chalkboard"/>
              </a:defRPr>
            </a:pPr>
            <a:r>
              <a:t> La persona que leerá la Oración Universal, debe  situarse al lado del atril, durante el rezo del Credo, con el fin que el sacerdote que preside, se de cuenta que hay un laico que va a realizar la Oración Universal.</a:t>
            </a:r>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75" name="img_5259.jpg"/>
          <p:cNvPicPr>
            <a:picLocks noChangeAspect="1"/>
          </p:cNvPicPr>
          <p:nvPr/>
        </p:nvPicPr>
        <p:blipFill>
          <a:blip r:embed="rId2">
            <a:alphaModFix amt="6000"/>
            <a:extLst/>
          </a:blip>
          <a:stretch>
            <a:fillRect/>
          </a:stretch>
        </p:blipFill>
        <p:spPr>
          <a:xfrm>
            <a:off x="-45426" y="5006491"/>
            <a:ext cx="13095652" cy="6451785"/>
          </a:xfrm>
          <a:prstGeom prst="rect">
            <a:avLst/>
          </a:prstGeom>
          <a:ln w="12700">
            <a:miter lim="400000"/>
          </a:ln>
        </p:spPr>
      </p:pic>
      <p:sp>
        <p:nvSpPr>
          <p:cNvPr id="176" name="Shape 176"/>
          <p:cNvSpPr/>
          <p:nvPr/>
        </p:nvSpPr>
        <p:spPr>
          <a:xfrm>
            <a:off x="2702328" y="159135"/>
            <a:ext cx="7600144" cy="13835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just" defTabSz="449580">
              <a:defRPr b="1" sz="8000">
                <a:solidFill>
                  <a:schemeClr val="accent5">
                    <a:hueOff val="-176146"/>
                    <a:satOff val="3665"/>
                    <a:lumOff val="-13986"/>
                  </a:schemeClr>
                </a:solidFill>
                <a:uFill>
                  <a:solidFill>
                    <a:srgbClr val="000000"/>
                  </a:solidFill>
                </a:uFill>
                <a:latin typeface="Chalkboard"/>
                <a:ea typeface="Chalkboard"/>
                <a:cs typeface="Chalkboard"/>
                <a:sym typeface="Chalkboard"/>
              </a:defRPr>
            </a:lvl1pPr>
          </a:lstStyle>
          <a:p>
            <a:pPr/>
            <a:r>
              <a:t>Algunas PIFIAS</a:t>
            </a:r>
          </a:p>
        </p:txBody>
      </p:sp>
      <p:sp>
        <p:nvSpPr>
          <p:cNvPr id="177" name="Shape 177"/>
          <p:cNvSpPr/>
          <p:nvPr/>
        </p:nvSpPr>
        <p:spPr>
          <a:xfrm>
            <a:off x="211934" y="1454860"/>
            <a:ext cx="12580932" cy="829168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673100" indent="-444500" algn="just" defTabSz="449580">
              <a:lnSpc>
                <a:spcPct val="115000"/>
              </a:lnSpc>
              <a:spcBef>
                <a:spcPts val="1000"/>
              </a:spcBef>
              <a:buSzPct val="100000"/>
              <a:buAutoNum type="arabicPeriod" startAt="6"/>
              <a:defRPr b="1" sz="2000">
                <a:solidFill>
                  <a:schemeClr val="accent5">
                    <a:hueOff val="-176146"/>
                    <a:satOff val="3665"/>
                    <a:lumOff val="-13986"/>
                  </a:schemeClr>
                </a:solidFill>
                <a:uFill>
                  <a:solidFill>
                    <a:srgbClr val="000000"/>
                  </a:solidFill>
                </a:uFill>
                <a:latin typeface="Chalkboard"/>
                <a:ea typeface="Chalkboard"/>
                <a:cs typeface="Chalkboard"/>
                <a:sym typeface="Chalkboard"/>
              </a:defRPr>
            </a:pPr>
            <a:r>
              <a:t>Los servidores que pasan la colecta, deben ser uno por cada lado de cada uno de los pasillos del templo, es decir se necesitan a lo menos 12 por cada misa.</a:t>
            </a:r>
          </a:p>
          <a:p>
            <a:pPr marL="673100" indent="-444500" algn="just" defTabSz="449580">
              <a:lnSpc>
                <a:spcPct val="115000"/>
              </a:lnSpc>
              <a:spcBef>
                <a:spcPts val="1000"/>
              </a:spcBef>
              <a:buSzPct val="100000"/>
              <a:buAutoNum type="arabicPeriod" startAt="6"/>
              <a:defRPr b="1" sz="2000">
                <a:solidFill>
                  <a:schemeClr val="accent5">
                    <a:hueOff val="-176146"/>
                    <a:satOff val="3665"/>
                    <a:lumOff val="-13986"/>
                  </a:schemeClr>
                </a:solidFill>
                <a:uFill>
                  <a:solidFill>
                    <a:srgbClr val="000000"/>
                  </a:solidFill>
                </a:uFill>
                <a:latin typeface="Chalkboard"/>
                <a:ea typeface="Chalkboard"/>
                <a:cs typeface="Chalkboard"/>
                <a:sym typeface="Chalkboard"/>
              </a:defRPr>
            </a:pPr>
            <a:r>
              <a:t>La persona que está a cargo de la ir a buscar el “ Santísimo”, debe hacerlo una vez realizada la consagración por el sacerdote que preside.</a:t>
            </a:r>
          </a:p>
          <a:p>
            <a:pPr marL="673100" indent="-444500" algn="just" defTabSz="449580">
              <a:lnSpc>
                <a:spcPct val="115000"/>
              </a:lnSpc>
              <a:spcBef>
                <a:spcPts val="1000"/>
              </a:spcBef>
              <a:buSzPct val="100000"/>
              <a:buAutoNum type="arabicPeriod" startAt="6"/>
              <a:defRPr b="1" sz="2000">
                <a:solidFill>
                  <a:schemeClr val="accent5">
                    <a:hueOff val="-176146"/>
                    <a:satOff val="3665"/>
                    <a:lumOff val="-13986"/>
                  </a:schemeClr>
                </a:solidFill>
                <a:uFill>
                  <a:solidFill>
                    <a:srgbClr val="000000"/>
                  </a:solidFill>
                </a:uFill>
                <a:latin typeface="Chalkboard"/>
                <a:ea typeface="Chalkboard"/>
                <a:cs typeface="Chalkboard"/>
                <a:sym typeface="Chalkboard"/>
              </a:defRPr>
            </a:pPr>
            <a:r>
              <a:t>Cada ministro debe devolver su patena en el altar del “Sagrario”. Durante el trayecto que lleva al “Santísimo” en sus manos NO necesita hacer ninguna venia.</a:t>
            </a:r>
          </a:p>
          <a:p>
            <a:pPr marL="673100" indent="-444500" algn="just" defTabSz="449580">
              <a:lnSpc>
                <a:spcPct val="115000"/>
              </a:lnSpc>
              <a:spcBef>
                <a:spcPts val="1000"/>
              </a:spcBef>
              <a:buSzPct val="100000"/>
              <a:buAutoNum type="arabicPeriod" startAt="6"/>
              <a:defRPr b="1" sz="2000">
                <a:solidFill>
                  <a:schemeClr val="accent5">
                    <a:hueOff val="-176146"/>
                    <a:satOff val="3665"/>
                    <a:lumOff val="-13986"/>
                  </a:schemeClr>
                </a:solidFill>
                <a:uFill>
                  <a:solidFill>
                    <a:srgbClr val="000000"/>
                  </a:solidFill>
                </a:uFill>
                <a:latin typeface="Chalkboard"/>
                <a:ea typeface="Chalkboard"/>
                <a:cs typeface="Chalkboard"/>
                <a:sym typeface="Chalkboard"/>
              </a:defRPr>
            </a:pPr>
            <a:r>
              <a:t>Una vez terminada la misa, el responsable de la misa y/o colecta, debe llevar esta a la Sacristía.</a:t>
            </a:r>
          </a:p>
          <a:p>
            <a:pPr marL="673100" indent="-444500" algn="just" defTabSz="449580">
              <a:lnSpc>
                <a:spcPct val="115000"/>
              </a:lnSpc>
              <a:spcBef>
                <a:spcPts val="1000"/>
              </a:spcBef>
              <a:buSzPct val="100000"/>
              <a:buAutoNum type="arabicPeriod" startAt="6"/>
              <a:defRPr b="1" sz="2000">
                <a:solidFill>
                  <a:schemeClr val="accent5">
                    <a:hueOff val="-176146"/>
                    <a:satOff val="3665"/>
                    <a:lumOff val="-13986"/>
                  </a:schemeClr>
                </a:solidFill>
                <a:uFill>
                  <a:solidFill>
                    <a:srgbClr val="000000"/>
                  </a:solidFill>
                </a:uFill>
                <a:latin typeface="Chalkboard"/>
                <a:ea typeface="Chalkboard"/>
                <a:cs typeface="Chalkboard"/>
                <a:sym typeface="Chalkboard"/>
              </a:defRPr>
            </a:pPr>
            <a:r>
              <a:t>En ningún caso se debe cambiar una tarea con otro ministro por iniciativa de cada uno de ellos, para eso está la persona que está a cargo de la misa.</a:t>
            </a:r>
          </a:p>
          <a:p>
            <a:pPr marL="673100" indent="-444500" algn="just" defTabSz="449580">
              <a:lnSpc>
                <a:spcPct val="115000"/>
              </a:lnSpc>
              <a:spcBef>
                <a:spcPts val="1000"/>
              </a:spcBef>
              <a:buSzPct val="100000"/>
              <a:buAutoNum type="arabicPeriod" startAt="6"/>
              <a:defRPr b="1" sz="2000">
                <a:solidFill>
                  <a:schemeClr val="accent5">
                    <a:hueOff val="-176146"/>
                    <a:satOff val="3665"/>
                    <a:lumOff val="-13986"/>
                  </a:schemeClr>
                </a:solidFill>
                <a:uFill>
                  <a:solidFill>
                    <a:srgbClr val="000000"/>
                  </a:solidFill>
                </a:uFill>
                <a:latin typeface="Chalkboard"/>
                <a:ea typeface="Chalkboard"/>
                <a:cs typeface="Chalkboard"/>
                <a:sym typeface="Chalkboard"/>
              </a:defRPr>
            </a:pPr>
            <a:r>
              <a:t>No conversar dentro de la Iglesia para ponerse de acuerdo o ver otro tema litúrgico... Menos HABLAR POR TELÉFONO.</a:t>
            </a:r>
          </a:p>
          <a:p>
            <a:pPr marL="673100" indent="-444500" algn="just" defTabSz="449580">
              <a:lnSpc>
                <a:spcPct val="115000"/>
              </a:lnSpc>
              <a:spcBef>
                <a:spcPts val="1000"/>
              </a:spcBef>
              <a:buSzPct val="100000"/>
              <a:buAutoNum type="arabicPeriod" startAt="6"/>
              <a:defRPr b="1" sz="2000">
                <a:solidFill>
                  <a:schemeClr val="accent5">
                    <a:hueOff val="-176146"/>
                    <a:satOff val="3665"/>
                    <a:lumOff val="-13986"/>
                  </a:schemeClr>
                </a:solidFill>
                <a:uFill>
                  <a:solidFill>
                    <a:srgbClr val="000000"/>
                  </a:solidFill>
                </a:uFill>
                <a:latin typeface="Chalkboard"/>
                <a:ea typeface="Chalkboard"/>
                <a:cs typeface="Chalkboard"/>
                <a:sym typeface="Chalkboard"/>
              </a:defRPr>
            </a:pPr>
            <a:r>
              <a:t>Ver copón del Sagrario y procurar vaciarlo, y que no acumule de misa en misa.</a:t>
            </a:r>
          </a:p>
          <a:p>
            <a:pPr marL="673100" indent="-444500" algn="just" defTabSz="449580">
              <a:lnSpc>
                <a:spcPct val="115000"/>
              </a:lnSpc>
              <a:spcBef>
                <a:spcPts val="1000"/>
              </a:spcBef>
              <a:buSzPct val="100000"/>
              <a:buAutoNum type="arabicPeriod" startAt="6"/>
              <a:defRPr b="1" sz="2000">
                <a:solidFill>
                  <a:schemeClr val="accent5">
                    <a:hueOff val="-176146"/>
                    <a:satOff val="3665"/>
                    <a:lumOff val="-13986"/>
                  </a:schemeClr>
                </a:solidFill>
                <a:uFill>
                  <a:solidFill>
                    <a:srgbClr val="000000"/>
                  </a:solidFill>
                </a:uFill>
                <a:latin typeface="Chalkboard"/>
                <a:ea typeface="Chalkboard"/>
                <a:cs typeface="Chalkboard"/>
                <a:sym typeface="Chalkboard"/>
              </a:defRPr>
            </a:pPr>
            <a:r>
              <a:t>Al ser solicitado para ser ministro de comunión, ver la cantidad de consagrados en el altar, si hay muchos contar la cantidad de ministros y con humildad bajar del altar.</a:t>
            </a:r>
          </a:p>
          <a:p>
            <a:pPr marL="673100" indent="-444500" algn="just" defTabSz="449580">
              <a:lnSpc>
                <a:spcPct val="115000"/>
              </a:lnSpc>
              <a:spcBef>
                <a:spcPts val="1000"/>
              </a:spcBef>
              <a:buSzPct val="100000"/>
              <a:buAutoNum type="arabicPeriod" startAt="6"/>
              <a:defRPr b="1" sz="2000">
                <a:solidFill>
                  <a:schemeClr val="accent5">
                    <a:hueOff val="-176146"/>
                    <a:satOff val="3665"/>
                    <a:lumOff val="-13986"/>
                  </a:schemeClr>
                </a:solidFill>
                <a:uFill>
                  <a:solidFill>
                    <a:srgbClr val="000000"/>
                  </a:solidFill>
                </a:uFill>
                <a:latin typeface="Chalkboard"/>
                <a:ea typeface="Chalkboard"/>
                <a:cs typeface="Chalkboard"/>
                <a:sym typeface="Chalkboard"/>
              </a:defRPr>
            </a:pPr>
            <a:r>
              <a:t>Al entregar las bolsas para la colecta, explicar muy bien la manera de pasar la colecta... NUNCA ENTREGÁRSELA A UN NIÑO Y DECIRLE AL ADULTO QUE NO LO HAGA.</a:t>
            </a:r>
          </a:p>
        </p:txBody>
      </p:sp>
    </p:spTree>
  </p:cSld>
  <p:clrMapOvr>
    <a:masterClrMapping/>
  </p:clrMapOvr>
  <p:transition xmlns:p14="http://schemas.microsoft.com/office/powerpoint/2010/main" spd="med" advClick="1" p14:dur="1000"/>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79" name="ace05b51ee1885ba5348670e5a15fe24.jpg"/>
          <p:cNvPicPr>
            <a:picLocks noChangeAspect="1"/>
          </p:cNvPicPr>
          <p:nvPr/>
        </p:nvPicPr>
        <p:blipFill>
          <a:blip r:embed="rId2">
            <a:alphaModFix amt="45000"/>
            <a:extLst/>
          </a:blip>
          <a:stretch>
            <a:fillRect/>
          </a:stretch>
        </p:blipFill>
        <p:spPr>
          <a:xfrm>
            <a:off x="-14288" y="-11262"/>
            <a:ext cx="6801548" cy="5059823"/>
          </a:xfrm>
          <a:prstGeom prst="rect">
            <a:avLst/>
          </a:prstGeom>
          <a:ln w="12700">
            <a:miter lim="400000"/>
          </a:ln>
        </p:spPr>
      </p:pic>
      <p:pic>
        <p:nvPicPr>
          <p:cNvPr id="180" name="img_5259.jpg"/>
          <p:cNvPicPr>
            <a:picLocks noChangeAspect="1"/>
          </p:cNvPicPr>
          <p:nvPr/>
        </p:nvPicPr>
        <p:blipFill>
          <a:blip r:embed="rId3">
            <a:extLst/>
          </a:blip>
          <a:stretch>
            <a:fillRect/>
          </a:stretch>
        </p:blipFill>
        <p:spPr>
          <a:xfrm>
            <a:off x="-24429" y="5054936"/>
            <a:ext cx="13053658" cy="6431095"/>
          </a:xfrm>
          <a:prstGeom prst="rect">
            <a:avLst/>
          </a:prstGeom>
          <a:ln w="12700">
            <a:miter lim="400000"/>
          </a:ln>
        </p:spPr>
      </p:pic>
      <p:sp>
        <p:nvSpPr>
          <p:cNvPr id="181" name="Shape 181"/>
          <p:cNvSpPr/>
          <p:nvPr>
            <p:ph type="ctrTitle"/>
          </p:nvPr>
        </p:nvSpPr>
        <p:spPr>
          <a:xfrm>
            <a:off x="165100" y="371772"/>
            <a:ext cx="10464800" cy="1380828"/>
          </a:xfrm>
          <a:prstGeom prst="rect">
            <a:avLst/>
          </a:prstGeom>
        </p:spPr>
        <p:txBody>
          <a:bodyPr/>
          <a:lstStyle>
            <a:lvl1pPr>
              <a:defRPr>
                <a:latin typeface="Chalkboard"/>
                <a:ea typeface="Chalkboard"/>
                <a:cs typeface="Chalkboard"/>
                <a:sym typeface="Chalkboard"/>
              </a:defRPr>
            </a:lvl1pPr>
          </a:lstStyle>
          <a:p>
            <a:pPr/>
            <a:r>
              <a:t>Servidores del Altar</a:t>
            </a:r>
          </a:p>
        </p:txBody>
      </p:sp>
      <p:sp>
        <p:nvSpPr>
          <p:cNvPr id="182" name="Shape 182"/>
          <p:cNvSpPr/>
          <p:nvPr/>
        </p:nvSpPr>
        <p:spPr>
          <a:xfrm>
            <a:off x="113841" y="1928596"/>
            <a:ext cx="12777119" cy="272140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r">
              <a:defRPr sz="5400">
                <a:solidFill>
                  <a:schemeClr val="accent5">
                    <a:hueOff val="-176146"/>
                    <a:satOff val="3665"/>
                    <a:lumOff val="-13986"/>
                  </a:schemeClr>
                </a:solidFill>
                <a:latin typeface="Chalkduster"/>
                <a:ea typeface="Chalkduster"/>
                <a:cs typeface="Chalkduster"/>
                <a:sym typeface="Chalkduster"/>
              </a:defRPr>
            </a:pPr>
            <a:r>
              <a:t>“No he venido para ser servido, sino para servir”</a:t>
            </a:r>
          </a:p>
          <a:p>
            <a:pPr algn="r">
              <a:defRPr sz="5400">
                <a:solidFill>
                  <a:schemeClr val="accent5">
                    <a:hueOff val="-176146"/>
                    <a:satOff val="3665"/>
                    <a:lumOff val="-13986"/>
                  </a:schemeClr>
                </a:solidFill>
                <a:latin typeface="Chalkduster"/>
                <a:ea typeface="Chalkduster"/>
                <a:cs typeface="Chalkduster"/>
                <a:sym typeface="Chalkduster"/>
              </a:defRPr>
            </a:pPr>
            <a:r>
              <a:t>Mc 10, 45</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24" name="img_5259.jpg"/>
          <p:cNvPicPr>
            <a:picLocks noChangeAspect="1"/>
          </p:cNvPicPr>
          <p:nvPr/>
        </p:nvPicPr>
        <p:blipFill>
          <a:blip r:embed="rId2">
            <a:alphaModFix amt="6000"/>
            <a:extLst/>
          </a:blip>
          <a:stretch>
            <a:fillRect/>
          </a:stretch>
        </p:blipFill>
        <p:spPr>
          <a:xfrm>
            <a:off x="-45426" y="5006491"/>
            <a:ext cx="13095652" cy="6451785"/>
          </a:xfrm>
          <a:prstGeom prst="rect">
            <a:avLst/>
          </a:prstGeom>
          <a:ln w="12700">
            <a:miter lim="400000"/>
          </a:ln>
        </p:spPr>
      </p:pic>
      <p:sp>
        <p:nvSpPr>
          <p:cNvPr id="125" name="Shape 125"/>
          <p:cNvSpPr/>
          <p:nvPr/>
        </p:nvSpPr>
        <p:spPr>
          <a:xfrm>
            <a:off x="448444" y="1267017"/>
            <a:ext cx="12107913" cy="72195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just" defTabSz="449580">
              <a:defRPr b="1" sz="4000">
                <a:solidFill>
                  <a:schemeClr val="accent5">
                    <a:hueOff val="-176146"/>
                    <a:satOff val="3665"/>
                    <a:lumOff val="-13986"/>
                  </a:schemeClr>
                </a:solidFill>
                <a:uFill>
                  <a:solidFill>
                    <a:srgbClr val="000000"/>
                  </a:solidFill>
                </a:uFill>
                <a:latin typeface="Chalkboard"/>
                <a:ea typeface="Chalkboard"/>
                <a:cs typeface="Chalkboard"/>
                <a:sym typeface="Chalkboard"/>
              </a:defRPr>
            </a:pPr>
            <a:r>
              <a:t>Aprovecho la ocasión para AGRADECER a todos los que con cariño y fidelidad sirven en el altar.</a:t>
            </a:r>
          </a:p>
          <a:p>
            <a:pPr algn="just" defTabSz="449580">
              <a:defRPr b="1" sz="4000">
                <a:solidFill>
                  <a:schemeClr val="accent5">
                    <a:hueOff val="-176146"/>
                    <a:satOff val="3665"/>
                    <a:lumOff val="-13986"/>
                  </a:schemeClr>
                </a:solidFill>
                <a:uFill>
                  <a:solidFill>
                    <a:srgbClr val="000000"/>
                  </a:solidFill>
                </a:uFill>
                <a:latin typeface="Chalkboard"/>
                <a:ea typeface="Chalkboard"/>
                <a:cs typeface="Chalkboard"/>
                <a:sym typeface="Chalkboard"/>
              </a:defRPr>
            </a:pPr>
          </a:p>
          <a:p>
            <a:pPr algn="just" defTabSz="449580">
              <a:defRPr b="1" sz="4000">
                <a:solidFill>
                  <a:schemeClr val="accent5">
                    <a:hueOff val="-176146"/>
                    <a:satOff val="3665"/>
                    <a:lumOff val="-13986"/>
                  </a:schemeClr>
                </a:solidFill>
                <a:uFill>
                  <a:solidFill>
                    <a:srgbClr val="000000"/>
                  </a:solidFill>
                </a:uFill>
                <a:latin typeface="Chalkboard"/>
                <a:ea typeface="Chalkboard"/>
                <a:cs typeface="Chalkboard"/>
                <a:sym typeface="Chalkboard"/>
              </a:defRPr>
            </a:pPr>
            <a:r>
              <a:t>Les recuerdo, sin embargo, que el ideal es que el coordinador o responsable de cada una de las misas vaya FORMANDO UN EQUIPO en el cual los servicios se vayan ROTANDO semana a semana, de manera que su tarea principal es facilitar que sean muchos los que SIRVAN y se sientan partícipes en la celebración principal de la parroquia.</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27" name="img_5259.jpg"/>
          <p:cNvPicPr>
            <a:picLocks noChangeAspect="1"/>
          </p:cNvPicPr>
          <p:nvPr/>
        </p:nvPicPr>
        <p:blipFill>
          <a:blip r:embed="rId2">
            <a:alphaModFix amt="6000"/>
            <a:extLst/>
          </a:blip>
          <a:stretch>
            <a:fillRect/>
          </a:stretch>
        </p:blipFill>
        <p:spPr>
          <a:xfrm>
            <a:off x="0" y="5092371"/>
            <a:ext cx="13004800" cy="6407026"/>
          </a:xfrm>
          <a:prstGeom prst="rect">
            <a:avLst/>
          </a:prstGeom>
          <a:ln w="12700">
            <a:miter lim="400000"/>
          </a:ln>
        </p:spPr>
      </p:pic>
      <p:sp>
        <p:nvSpPr>
          <p:cNvPr id="128" name="Shape 128"/>
          <p:cNvSpPr/>
          <p:nvPr>
            <p:ph type="subTitle" idx="1"/>
          </p:nvPr>
        </p:nvSpPr>
        <p:spPr>
          <a:xfrm>
            <a:off x="449981" y="1063500"/>
            <a:ext cx="12142938" cy="6130232"/>
          </a:xfrm>
          <a:prstGeom prst="rect">
            <a:avLst/>
          </a:prstGeom>
        </p:spPr>
        <p:txBody>
          <a:bodyPr/>
          <a:lstStyle>
            <a:lvl1pPr>
              <a:defRPr sz="4500">
                <a:latin typeface="Chalkboard"/>
                <a:ea typeface="Chalkboard"/>
                <a:cs typeface="Chalkboard"/>
                <a:sym typeface="Chalkboard"/>
              </a:defRPr>
            </a:lvl1pPr>
          </a:lstStyle>
          <a:p>
            <a:pPr/>
            <a:r>
              <a:t>La acción más importante que realiza la Parroquia es la celebración de la Eucaristía, especialmente la Eucaristía Dominical, por eso he querido hacer éste pequeño instructivo. Imagino que para algunos será conocido y para otros novedoso, la idea es que tengamos criterios comunes aún cuando cada sacerdote haga las cosas “a su modo”.</a:t>
            </a: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30" name="img_5259.jpg"/>
          <p:cNvPicPr>
            <a:picLocks noChangeAspect="1"/>
          </p:cNvPicPr>
          <p:nvPr/>
        </p:nvPicPr>
        <p:blipFill>
          <a:blip r:embed="rId2">
            <a:alphaModFix amt="6000"/>
            <a:extLst/>
          </a:blip>
          <a:stretch>
            <a:fillRect/>
          </a:stretch>
        </p:blipFill>
        <p:spPr>
          <a:xfrm>
            <a:off x="0" y="5105071"/>
            <a:ext cx="13004800" cy="6407026"/>
          </a:xfrm>
          <a:prstGeom prst="rect">
            <a:avLst/>
          </a:prstGeom>
          <a:ln w="12700">
            <a:miter lim="400000"/>
          </a:ln>
        </p:spPr>
      </p:pic>
      <p:sp>
        <p:nvSpPr>
          <p:cNvPr id="131" name="Shape 131"/>
          <p:cNvSpPr/>
          <p:nvPr/>
        </p:nvSpPr>
        <p:spPr>
          <a:xfrm>
            <a:off x="207119" y="3065751"/>
            <a:ext cx="12590562" cy="400309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546099" indent="-482599" algn="just">
              <a:buSzPct val="50000"/>
              <a:buChar char="•"/>
              <a:defRPr b="1" sz="6000">
                <a:solidFill>
                  <a:schemeClr val="accent5">
                    <a:hueOff val="-176146"/>
                    <a:satOff val="3665"/>
                    <a:lumOff val="-13986"/>
                  </a:schemeClr>
                </a:solidFill>
                <a:latin typeface="Chalkboard"/>
                <a:ea typeface="Chalkboard"/>
                <a:cs typeface="Chalkboard"/>
                <a:sym typeface="Chalkboard"/>
              </a:defRPr>
            </a:pPr>
            <a:r>
              <a:t>Los objetos litúrgicos</a:t>
            </a:r>
          </a:p>
          <a:p>
            <a:pPr marL="546099" indent="-482599" algn="just">
              <a:buSzPct val="50000"/>
              <a:buChar char="•"/>
              <a:defRPr b="1" sz="6000">
                <a:solidFill>
                  <a:schemeClr val="accent5">
                    <a:hueOff val="-176146"/>
                    <a:satOff val="3665"/>
                    <a:lumOff val="-13986"/>
                  </a:schemeClr>
                </a:solidFill>
                <a:latin typeface="Chalkboard"/>
                <a:ea typeface="Chalkboard"/>
                <a:cs typeface="Chalkboard"/>
                <a:sym typeface="Chalkboard"/>
              </a:defRPr>
            </a:pPr>
            <a:r>
              <a:t>Partes del templo católico</a:t>
            </a:r>
          </a:p>
          <a:p>
            <a:pPr marL="546099" indent="-482599" algn="just">
              <a:buSzPct val="50000"/>
              <a:buChar char="•"/>
              <a:defRPr b="1" sz="6000">
                <a:solidFill>
                  <a:schemeClr val="accent5">
                    <a:hueOff val="-176146"/>
                    <a:satOff val="3665"/>
                    <a:lumOff val="-13986"/>
                  </a:schemeClr>
                </a:solidFill>
                <a:latin typeface="Chalkboard"/>
                <a:ea typeface="Chalkboard"/>
                <a:cs typeface="Chalkboard"/>
                <a:sym typeface="Chalkboard"/>
              </a:defRPr>
            </a:pPr>
            <a:r>
              <a:t>Las vestimentas litúrgicas del sacerdote</a:t>
            </a:r>
          </a:p>
        </p:txBody>
      </p:sp>
      <p:sp>
        <p:nvSpPr>
          <p:cNvPr id="132" name="Shape 132"/>
          <p:cNvSpPr/>
          <p:nvPr/>
        </p:nvSpPr>
        <p:spPr>
          <a:xfrm>
            <a:off x="1719313" y="1010035"/>
            <a:ext cx="9566174" cy="138353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b="1" sz="8000">
                <a:solidFill>
                  <a:schemeClr val="accent5">
                    <a:hueOff val="-176146"/>
                    <a:satOff val="3665"/>
                    <a:lumOff val="-13986"/>
                  </a:schemeClr>
                </a:solidFill>
                <a:latin typeface="Chalkboard"/>
                <a:ea typeface="Chalkboard"/>
                <a:cs typeface="Chalkboard"/>
                <a:sym typeface="Chalkboard"/>
              </a:defRPr>
            </a:lvl1pPr>
          </a:lstStyle>
          <a:p>
            <a:pPr/>
            <a:r>
              <a:t>Algunos conceptos</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34" name="img_5259.jpg"/>
          <p:cNvPicPr>
            <a:picLocks noChangeAspect="1"/>
          </p:cNvPicPr>
          <p:nvPr/>
        </p:nvPicPr>
        <p:blipFill>
          <a:blip r:embed="rId2">
            <a:alphaModFix amt="6000"/>
            <a:extLst/>
          </a:blip>
          <a:stretch>
            <a:fillRect/>
          </a:stretch>
        </p:blipFill>
        <p:spPr>
          <a:xfrm>
            <a:off x="0" y="5079671"/>
            <a:ext cx="13004800" cy="6407026"/>
          </a:xfrm>
          <a:prstGeom prst="rect">
            <a:avLst/>
          </a:prstGeom>
          <a:ln w="12700">
            <a:miter lim="400000"/>
          </a:ln>
        </p:spPr>
      </p:pic>
      <p:pic>
        <p:nvPicPr>
          <p:cNvPr id="135" name="objetos_liturgicos.jpg"/>
          <p:cNvPicPr>
            <a:picLocks noChangeAspect="1"/>
          </p:cNvPicPr>
          <p:nvPr/>
        </p:nvPicPr>
        <p:blipFill>
          <a:blip r:embed="rId3">
            <a:extLst/>
          </a:blip>
          <a:stretch>
            <a:fillRect/>
          </a:stretch>
        </p:blipFill>
        <p:spPr>
          <a:xfrm>
            <a:off x="383438" y="633832"/>
            <a:ext cx="12237924" cy="5869736"/>
          </a:xfrm>
          <a:prstGeom prst="rect">
            <a:avLst/>
          </a:prstGeom>
          <a:ln w="12700">
            <a:miter lim="400000"/>
          </a:ln>
        </p:spPr>
      </p:pic>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37" name="img_5259.jpg"/>
          <p:cNvPicPr>
            <a:picLocks noChangeAspect="1"/>
          </p:cNvPicPr>
          <p:nvPr/>
        </p:nvPicPr>
        <p:blipFill>
          <a:blip r:embed="rId2">
            <a:alphaModFix amt="6000"/>
            <a:extLst/>
          </a:blip>
          <a:stretch>
            <a:fillRect/>
          </a:stretch>
        </p:blipFill>
        <p:spPr>
          <a:xfrm>
            <a:off x="0" y="5054271"/>
            <a:ext cx="13004800" cy="6407026"/>
          </a:xfrm>
          <a:prstGeom prst="rect">
            <a:avLst/>
          </a:prstGeom>
          <a:ln w="12700">
            <a:miter lim="400000"/>
          </a:ln>
        </p:spPr>
      </p:pic>
      <p:pic>
        <p:nvPicPr>
          <p:cNvPr id="138" name="partes_templo_catolico.jpg"/>
          <p:cNvPicPr>
            <a:picLocks noChangeAspect="1"/>
          </p:cNvPicPr>
          <p:nvPr/>
        </p:nvPicPr>
        <p:blipFill>
          <a:blip r:embed="rId3">
            <a:extLst/>
          </a:blip>
          <a:stretch>
            <a:fillRect/>
          </a:stretch>
        </p:blipFill>
        <p:spPr>
          <a:xfrm>
            <a:off x="1566497" y="377827"/>
            <a:ext cx="9871806" cy="6833375"/>
          </a:xfrm>
          <a:prstGeom prst="rect">
            <a:avLst/>
          </a:prstGeom>
          <a:ln w="12700">
            <a:miter lim="400000"/>
          </a:ln>
        </p:spPr>
      </p:pic>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40" name="img_5259.jpg"/>
          <p:cNvPicPr>
            <a:picLocks noChangeAspect="1"/>
          </p:cNvPicPr>
          <p:nvPr/>
        </p:nvPicPr>
        <p:blipFill>
          <a:blip r:embed="rId2">
            <a:alphaModFix amt="6000"/>
            <a:extLst/>
          </a:blip>
          <a:stretch>
            <a:fillRect/>
          </a:stretch>
        </p:blipFill>
        <p:spPr>
          <a:xfrm>
            <a:off x="-45426" y="5006491"/>
            <a:ext cx="13095652" cy="6451785"/>
          </a:xfrm>
          <a:prstGeom prst="rect">
            <a:avLst/>
          </a:prstGeom>
          <a:ln w="12700">
            <a:miter lim="400000"/>
          </a:ln>
        </p:spPr>
      </p:pic>
      <p:pic>
        <p:nvPicPr>
          <p:cNvPr id="141" name="vestimenta_sacerdote.jpg"/>
          <p:cNvPicPr>
            <a:picLocks noChangeAspect="1"/>
          </p:cNvPicPr>
          <p:nvPr/>
        </p:nvPicPr>
        <p:blipFill>
          <a:blip r:embed="rId3">
            <a:extLst/>
          </a:blip>
          <a:stretch>
            <a:fillRect/>
          </a:stretch>
        </p:blipFill>
        <p:spPr>
          <a:xfrm>
            <a:off x="1058202" y="524159"/>
            <a:ext cx="10888396" cy="6728502"/>
          </a:xfrm>
          <a:prstGeom prst="rect">
            <a:avLst/>
          </a:prstGeom>
          <a:ln w="12700">
            <a:miter lim="400000"/>
          </a:ln>
        </p:spPr>
      </p:pic>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43" name="img_5259.jpg"/>
          <p:cNvPicPr>
            <a:picLocks noChangeAspect="1"/>
          </p:cNvPicPr>
          <p:nvPr/>
        </p:nvPicPr>
        <p:blipFill>
          <a:blip r:embed="rId2">
            <a:alphaModFix amt="6000"/>
            <a:extLst/>
          </a:blip>
          <a:stretch>
            <a:fillRect/>
          </a:stretch>
        </p:blipFill>
        <p:spPr>
          <a:xfrm>
            <a:off x="-45426" y="5006491"/>
            <a:ext cx="13095652" cy="6451785"/>
          </a:xfrm>
          <a:prstGeom prst="rect">
            <a:avLst/>
          </a:prstGeom>
          <a:ln w="12700">
            <a:miter lim="400000"/>
          </a:ln>
        </p:spPr>
      </p:pic>
      <p:sp>
        <p:nvSpPr>
          <p:cNvPr id="144" name="Shape 144"/>
          <p:cNvSpPr/>
          <p:nvPr/>
        </p:nvSpPr>
        <p:spPr>
          <a:xfrm>
            <a:off x="211781" y="1990917"/>
            <a:ext cx="12581238" cy="721956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676275" indent="-447675" algn="just" defTabSz="449580">
              <a:buSzPct val="100000"/>
              <a:buAutoNum type="arabicPeriod" startAt="1"/>
              <a:tabLst>
                <a:tab pos="673100" algn="l"/>
              </a:tabLst>
              <a:defRPr b="1" sz="4000">
                <a:solidFill>
                  <a:schemeClr val="accent5">
                    <a:hueOff val="-176146"/>
                    <a:satOff val="3665"/>
                    <a:lumOff val="-13986"/>
                  </a:schemeClr>
                </a:solidFill>
                <a:uFill>
                  <a:solidFill>
                    <a:srgbClr val="000000"/>
                  </a:solidFill>
                </a:uFill>
                <a:latin typeface="Chalkboard"/>
                <a:ea typeface="Chalkboard"/>
                <a:cs typeface="Chalkboard"/>
                <a:sym typeface="Chalkboard"/>
              </a:defRPr>
            </a:pPr>
            <a:r>
              <a:t>La eucaristía debe estar revestida de la máxima solemnidad. Ello no se logra cuando improvisamos las cosas (lecturas, cantos, ministros de comunión etc.)</a:t>
            </a:r>
          </a:p>
          <a:p>
            <a:pPr algn="just" defTabSz="449580">
              <a:tabLst>
                <a:tab pos="673100" algn="l"/>
              </a:tabLst>
              <a:defRPr b="1" sz="4000">
                <a:solidFill>
                  <a:schemeClr val="accent5">
                    <a:hueOff val="-176146"/>
                    <a:satOff val="3665"/>
                    <a:lumOff val="-13986"/>
                  </a:schemeClr>
                </a:solidFill>
                <a:uFill>
                  <a:solidFill>
                    <a:srgbClr val="000000"/>
                  </a:solidFill>
                </a:uFill>
                <a:latin typeface="Chalkboard"/>
                <a:ea typeface="Chalkboard"/>
                <a:cs typeface="Chalkboard"/>
                <a:sym typeface="Chalkboard"/>
              </a:defRPr>
            </a:pPr>
          </a:p>
          <a:p>
            <a:pPr marL="676275" indent="-447675" algn="just" defTabSz="449580">
              <a:buSzPct val="100000"/>
              <a:buAutoNum type="arabicPeriod" startAt="2"/>
              <a:tabLst>
                <a:tab pos="673100" algn="l"/>
              </a:tabLst>
              <a:defRPr b="1" sz="4000">
                <a:solidFill>
                  <a:schemeClr val="accent5">
                    <a:hueOff val="-176146"/>
                    <a:satOff val="3665"/>
                    <a:lumOff val="-13986"/>
                  </a:schemeClr>
                </a:solidFill>
                <a:uFill>
                  <a:solidFill>
                    <a:srgbClr val="000000"/>
                  </a:solidFill>
                </a:uFill>
                <a:latin typeface="Chalkboard"/>
                <a:ea typeface="Chalkboard"/>
                <a:cs typeface="Chalkboard"/>
                <a:sym typeface="Chalkboard"/>
              </a:defRPr>
            </a:pPr>
            <a:r>
              <a:t>Los movimientos deben ser los mínimos y estos pausados y reverentes (evitar carreras).</a:t>
            </a:r>
          </a:p>
          <a:p>
            <a:pPr algn="just" defTabSz="449580">
              <a:tabLst>
                <a:tab pos="673100" algn="l"/>
              </a:tabLst>
              <a:defRPr b="1" sz="4000">
                <a:solidFill>
                  <a:schemeClr val="accent5">
                    <a:hueOff val="-176146"/>
                    <a:satOff val="3665"/>
                    <a:lumOff val="-13986"/>
                  </a:schemeClr>
                </a:solidFill>
                <a:uFill>
                  <a:solidFill>
                    <a:srgbClr val="000000"/>
                  </a:solidFill>
                </a:uFill>
                <a:latin typeface="Chalkboard"/>
                <a:ea typeface="Chalkboard"/>
                <a:cs typeface="Chalkboard"/>
                <a:sym typeface="Chalkboard"/>
              </a:defRPr>
            </a:pPr>
          </a:p>
          <a:p>
            <a:pPr marL="676275" indent="-447675" algn="just" defTabSz="449580">
              <a:buSzPct val="100000"/>
              <a:buAutoNum type="arabicPeriod" startAt="3"/>
              <a:tabLst>
                <a:tab pos="673100" algn="l"/>
              </a:tabLst>
              <a:defRPr b="1" sz="4000">
                <a:solidFill>
                  <a:schemeClr val="accent5">
                    <a:hueOff val="-176146"/>
                    <a:satOff val="3665"/>
                    <a:lumOff val="-13986"/>
                  </a:schemeClr>
                </a:solidFill>
                <a:uFill>
                  <a:solidFill>
                    <a:srgbClr val="000000"/>
                  </a:solidFill>
                </a:uFill>
                <a:latin typeface="Chalkboard"/>
                <a:ea typeface="Chalkboard"/>
                <a:cs typeface="Chalkboard"/>
                <a:sym typeface="Chalkboard"/>
              </a:defRPr>
            </a:pPr>
            <a:r>
              <a:t>Cuando es necesario el ministro debe acercarse con confianza evitando pasar las cosas desde lejos, hasta estirándose para ello. </a:t>
            </a:r>
          </a:p>
        </p:txBody>
      </p:sp>
      <p:sp>
        <p:nvSpPr>
          <p:cNvPr id="145" name="Shape 145"/>
          <p:cNvSpPr/>
          <p:nvPr/>
        </p:nvSpPr>
        <p:spPr>
          <a:xfrm>
            <a:off x="2364410" y="248035"/>
            <a:ext cx="8275980" cy="13835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sz="8000">
                <a:solidFill>
                  <a:schemeClr val="accent5">
                    <a:hueOff val="-176146"/>
                    <a:satOff val="3665"/>
                    <a:lumOff val="-13986"/>
                  </a:schemeClr>
                </a:solidFill>
                <a:latin typeface="Chalkboard"/>
                <a:ea typeface="Chalkboard"/>
                <a:cs typeface="Chalkboard"/>
                <a:sym typeface="Chalkboard"/>
              </a:defRPr>
            </a:lvl1pPr>
          </a:lstStyle>
          <a:p>
            <a:pPr/>
            <a:r>
              <a:t>Algunos Criterios</a:t>
            </a: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47" name="img_5259.jpg"/>
          <p:cNvPicPr>
            <a:picLocks noChangeAspect="1"/>
          </p:cNvPicPr>
          <p:nvPr/>
        </p:nvPicPr>
        <p:blipFill>
          <a:blip r:embed="rId2">
            <a:alphaModFix amt="6000"/>
            <a:extLst/>
          </a:blip>
          <a:stretch>
            <a:fillRect/>
          </a:stretch>
        </p:blipFill>
        <p:spPr>
          <a:xfrm>
            <a:off x="-45426" y="5006491"/>
            <a:ext cx="13095652" cy="6451785"/>
          </a:xfrm>
          <a:prstGeom prst="rect">
            <a:avLst/>
          </a:prstGeom>
          <a:ln w="12700">
            <a:miter lim="400000"/>
          </a:ln>
        </p:spPr>
      </p:pic>
      <p:sp>
        <p:nvSpPr>
          <p:cNvPr id="148" name="Shape 148"/>
          <p:cNvSpPr/>
          <p:nvPr/>
        </p:nvSpPr>
        <p:spPr>
          <a:xfrm>
            <a:off x="207789" y="2314768"/>
            <a:ext cx="12589223" cy="65718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676275" indent="-447675" algn="just" defTabSz="449580">
              <a:buSzPct val="100000"/>
              <a:buAutoNum type="arabicPeriod" startAt="4"/>
              <a:tabLst>
                <a:tab pos="673100" algn="l"/>
              </a:tabLst>
              <a:defRPr b="1" sz="4000">
                <a:solidFill>
                  <a:schemeClr val="accent5">
                    <a:hueOff val="-176146"/>
                    <a:satOff val="3665"/>
                    <a:lumOff val="-13986"/>
                  </a:schemeClr>
                </a:solidFill>
                <a:uFill>
                  <a:solidFill>
                    <a:srgbClr val="000000"/>
                  </a:solidFill>
                </a:uFill>
                <a:latin typeface="Chalkboard"/>
                <a:ea typeface="Chalkboard"/>
                <a:cs typeface="Chalkboard"/>
                <a:sym typeface="Chalkboard"/>
              </a:defRPr>
            </a:pPr>
            <a:r>
              <a:t>En la medida de lo posible, los ministros que sirven el altar, no leen las lecturas.</a:t>
            </a:r>
          </a:p>
          <a:p>
            <a:pPr algn="just" defTabSz="449580">
              <a:tabLst>
                <a:tab pos="673100" algn="l"/>
              </a:tabLst>
              <a:defRPr b="1" sz="4000">
                <a:solidFill>
                  <a:schemeClr val="accent5">
                    <a:hueOff val="-176146"/>
                    <a:satOff val="3665"/>
                    <a:lumOff val="-13986"/>
                  </a:schemeClr>
                </a:solidFill>
                <a:uFill>
                  <a:solidFill>
                    <a:srgbClr val="000000"/>
                  </a:solidFill>
                </a:uFill>
                <a:latin typeface="Chalkboard"/>
                <a:ea typeface="Chalkboard"/>
                <a:cs typeface="Chalkboard"/>
                <a:sym typeface="Chalkboard"/>
              </a:defRPr>
            </a:pPr>
          </a:p>
          <a:p>
            <a:pPr marL="676275" indent="-447675" algn="just" defTabSz="449580">
              <a:buSzPct val="100000"/>
              <a:buAutoNum type="arabicPeriod" startAt="5"/>
              <a:tabLst>
                <a:tab pos="673100" algn="l"/>
              </a:tabLst>
              <a:defRPr b="1" sz="4000">
                <a:solidFill>
                  <a:schemeClr val="accent5">
                    <a:hueOff val="-176146"/>
                    <a:satOff val="3665"/>
                    <a:lumOff val="-13986"/>
                  </a:schemeClr>
                </a:solidFill>
                <a:uFill>
                  <a:solidFill>
                    <a:srgbClr val="000000"/>
                  </a:solidFill>
                </a:uFill>
                <a:latin typeface="Chalkboard"/>
                <a:ea typeface="Chalkboard"/>
                <a:cs typeface="Chalkboard"/>
                <a:sym typeface="Chalkboard"/>
              </a:defRPr>
            </a:pPr>
            <a:r>
              <a:t>En la medida de lo posible, los ministros que llegan tarde a Misa no están en condiciones de distribuir la comunión.</a:t>
            </a:r>
          </a:p>
          <a:p>
            <a:pPr algn="just" defTabSz="449580">
              <a:tabLst>
                <a:tab pos="673100" algn="l"/>
              </a:tabLst>
              <a:defRPr b="1" sz="4000">
                <a:solidFill>
                  <a:schemeClr val="accent5">
                    <a:hueOff val="-176146"/>
                    <a:satOff val="3665"/>
                    <a:lumOff val="-13986"/>
                  </a:schemeClr>
                </a:solidFill>
                <a:uFill>
                  <a:solidFill>
                    <a:srgbClr val="000000"/>
                  </a:solidFill>
                </a:uFill>
                <a:latin typeface="Chalkboard"/>
                <a:ea typeface="Chalkboard"/>
                <a:cs typeface="Chalkboard"/>
                <a:sym typeface="Chalkboard"/>
              </a:defRPr>
            </a:pPr>
          </a:p>
          <a:p>
            <a:pPr marL="676275" indent="-447675" algn="just" defTabSz="449580">
              <a:buSzPct val="100000"/>
              <a:buAutoNum type="arabicPeriod" startAt="6"/>
              <a:tabLst>
                <a:tab pos="673100" algn="l"/>
              </a:tabLst>
              <a:defRPr b="1" sz="4000">
                <a:solidFill>
                  <a:schemeClr val="accent5">
                    <a:hueOff val="-176146"/>
                    <a:satOff val="3665"/>
                    <a:lumOff val="-13986"/>
                  </a:schemeClr>
                </a:solidFill>
                <a:uFill>
                  <a:solidFill>
                    <a:srgbClr val="000000"/>
                  </a:solidFill>
                </a:uFill>
                <a:latin typeface="Chalkboard"/>
                <a:ea typeface="Chalkboard"/>
                <a:cs typeface="Chalkboard"/>
                <a:sym typeface="Chalkboard"/>
              </a:defRPr>
            </a:pPr>
            <a:r>
              <a:t>Las señoras que van a distribuir la comunión no deben usar perfumes o cremas en las manos y deben vestir sobriamente, también los varones.</a:t>
            </a:r>
          </a:p>
        </p:txBody>
      </p:sp>
      <p:sp>
        <p:nvSpPr>
          <p:cNvPr id="149" name="Shape 149"/>
          <p:cNvSpPr/>
          <p:nvPr/>
        </p:nvSpPr>
        <p:spPr>
          <a:xfrm>
            <a:off x="2364410" y="248035"/>
            <a:ext cx="8275980" cy="13835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b="1" sz="8000">
                <a:solidFill>
                  <a:schemeClr val="accent5">
                    <a:hueOff val="-176146"/>
                    <a:satOff val="3665"/>
                    <a:lumOff val="-13986"/>
                  </a:schemeClr>
                </a:solidFill>
                <a:latin typeface="Chalkboard"/>
                <a:ea typeface="Chalkboard"/>
                <a:cs typeface="Chalkboard"/>
                <a:sym typeface="Chalkboard"/>
              </a:defRPr>
            </a:lvl1pPr>
          </a:lstStyle>
          <a:p>
            <a:pPr/>
            <a:r>
              <a:t>Algunos Criterios</a:t>
            </a:r>
          </a:p>
        </p:txBody>
      </p:sp>
    </p:spTree>
  </p:cSld>
  <p:clrMapOvr>
    <a:masterClrMapping/>
  </p:clrMapOvr>
  <p:transition xmlns:p14="http://schemas.microsoft.com/office/powerpoint/2010/main" spd="med" advClick="1" p14:dur="1000"/>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